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9" r:id="rId3"/>
  </p:sldMasterIdLst>
  <p:notesMasterIdLst>
    <p:notesMasterId r:id="rId33"/>
  </p:notesMasterIdLst>
  <p:sldIdLst>
    <p:sldId id="354" r:id="rId4"/>
    <p:sldId id="336" r:id="rId5"/>
    <p:sldId id="262" r:id="rId6"/>
    <p:sldId id="256" r:id="rId7"/>
    <p:sldId id="341" r:id="rId8"/>
    <p:sldId id="342" r:id="rId9"/>
    <p:sldId id="259" r:id="rId10"/>
    <p:sldId id="260" r:id="rId11"/>
    <p:sldId id="261" r:id="rId12"/>
    <p:sldId id="257" r:id="rId13"/>
    <p:sldId id="335" r:id="rId14"/>
    <p:sldId id="340" r:id="rId15"/>
    <p:sldId id="339" r:id="rId16"/>
    <p:sldId id="311" r:id="rId17"/>
    <p:sldId id="343" r:id="rId18"/>
    <p:sldId id="344" r:id="rId19"/>
    <p:sldId id="314" r:id="rId20"/>
    <p:sldId id="328" r:id="rId21"/>
    <p:sldId id="345" r:id="rId22"/>
    <p:sldId id="346" r:id="rId23"/>
    <p:sldId id="347" r:id="rId24"/>
    <p:sldId id="348" r:id="rId25"/>
    <p:sldId id="352" r:id="rId26"/>
    <p:sldId id="353" r:id="rId27"/>
    <p:sldId id="349" r:id="rId28"/>
    <p:sldId id="350" r:id="rId29"/>
    <p:sldId id="351" r:id="rId30"/>
    <p:sldId id="338" r:id="rId31"/>
    <p:sldId id="33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70" y="1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D236-6C1D-4B8F-BAE0-3DBFB5BB970F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70321-9555-4028-AEB6-46FD0B396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74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178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697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980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413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774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19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900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322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89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013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539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063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218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720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039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335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7" y="-101600"/>
            <a:ext cx="12192000" cy="6959600"/>
            <a:chOff x="-43" y="-76200"/>
            <a:chExt cx="9144000" cy="52197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716967" y="764733"/>
            <a:ext cx="8728000" cy="3807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133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2612233" y="5333467"/>
            <a:ext cx="6966000" cy="763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45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1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4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69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94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91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50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367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05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4"/>
          <p:cNvGrpSpPr/>
          <p:nvPr/>
        </p:nvGrpSpPr>
        <p:grpSpPr>
          <a:xfrm>
            <a:off x="-57" y="-101600"/>
            <a:ext cx="12192000" cy="6959600"/>
            <a:chOff x="-43" y="-76200"/>
            <a:chExt cx="9144000" cy="5219700"/>
          </a:xfrm>
        </p:grpSpPr>
        <p:cxnSp>
          <p:nvCxnSpPr>
            <p:cNvPr id="68" name="Google Shape;68;p4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4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4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4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4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4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4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4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4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4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4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4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4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871433" y="762000"/>
            <a:ext cx="10451600" cy="762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871533" y="1524467"/>
            <a:ext cx="10448000" cy="4572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ppy Monkey"/>
              <a:buAutoNum type="arabicPeriod"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9495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0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59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992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795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033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435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96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6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7876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6"/>
          <p:cNvGrpSpPr/>
          <p:nvPr/>
        </p:nvGrpSpPr>
        <p:grpSpPr>
          <a:xfrm>
            <a:off x="-57" y="-101600"/>
            <a:ext cx="12192000" cy="6959600"/>
            <a:chOff x="-43" y="-76200"/>
            <a:chExt cx="9144000" cy="5219700"/>
          </a:xfrm>
        </p:grpSpPr>
        <p:cxnSp>
          <p:nvCxnSpPr>
            <p:cNvPr id="698" name="Google Shape;698;p26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6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6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6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6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6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6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6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6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6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6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6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6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6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6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6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6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6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6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6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6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6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6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6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2" name="Google Shape;722;p26"/>
          <p:cNvSpPr txBox="1">
            <a:spLocks noGrp="1"/>
          </p:cNvSpPr>
          <p:nvPr>
            <p:ph type="title"/>
          </p:nvPr>
        </p:nvSpPr>
        <p:spPr>
          <a:xfrm>
            <a:off x="1744100" y="1526367"/>
            <a:ext cx="8704800" cy="228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7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"/>
          <p:cNvSpPr txBox="1">
            <a:spLocks noGrp="1"/>
          </p:cNvSpPr>
          <p:nvPr>
            <p:ph type="subTitle" idx="1"/>
          </p:nvPr>
        </p:nvSpPr>
        <p:spPr>
          <a:xfrm>
            <a:off x="2612467" y="4571167"/>
            <a:ext cx="6966400" cy="1526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70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31"/>
          <p:cNvGrpSpPr/>
          <p:nvPr/>
        </p:nvGrpSpPr>
        <p:grpSpPr>
          <a:xfrm>
            <a:off x="-57" y="-101600"/>
            <a:ext cx="12192000" cy="6959600"/>
            <a:chOff x="-43" y="-76200"/>
            <a:chExt cx="9144000" cy="5219700"/>
          </a:xfrm>
        </p:grpSpPr>
        <p:cxnSp>
          <p:nvCxnSpPr>
            <p:cNvPr id="846" name="Google Shape;846;p31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31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31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31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31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31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31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1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1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1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1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1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1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1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1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1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1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31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31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31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31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31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31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31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5368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36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4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95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6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9EC152-862B-43BE-9581-5F3B952F4D76}"/>
              </a:ext>
            </a:extLst>
          </p:cNvPr>
          <p:cNvSpPr/>
          <p:nvPr userDrawn="1"/>
        </p:nvSpPr>
        <p:spPr>
          <a:xfrm>
            <a:off x="0" y="-91440"/>
            <a:ext cx="12192000" cy="6949440"/>
          </a:xfrm>
          <a:prstGeom prst="rect">
            <a:avLst/>
          </a:prstGeom>
          <a:blipFill dpi="0"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9143567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5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80700-5D63-4E81-AC36-D158E29CA293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67AAB-2A24-440F-9378-4B79BFB1E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23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7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6.gif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microsoft.com/office/2007/relationships/media" Target="../media/media3.mp3"/><Relationship Id="rId7" Type="http://schemas.openxmlformats.org/officeDocument/2006/relationships/image" Target="../media/image3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gif"/><Relationship Id="rId4" Type="http://schemas.openxmlformats.org/officeDocument/2006/relationships/audio" Target="../media/media3.mp3"/><Relationship Id="rId9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Relationship Id="rId6" Type="http://schemas.openxmlformats.org/officeDocument/2006/relationships/slide" Target="slide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audio" Target="../media/audio2.wav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6.gif"/><Relationship Id="rId10" Type="http://schemas.openxmlformats.org/officeDocument/2006/relationships/slide" Target="slide6.xml"/><Relationship Id="rId4" Type="http://schemas.openxmlformats.org/officeDocument/2006/relationships/image" Target="../media/image5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audio" Target="../media/audio2.wav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image" Target="../media/image6.gif"/><Relationship Id="rId10" Type="http://schemas.openxmlformats.org/officeDocument/2006/relationships/slide" Target="slide7.xml"/><Relationship Id="rId4" Type="http://schemas.openxmlformats.org/officeDocument/2006/relationships/image" Target="../media/image5.jp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audio" Target="../media/audio2.wav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6.gif"/><Relationship Id="rId10" Type="http://schemas.openxmlformats.org/officeDocument/2006/relationships/slide" Target="slide8.xml"/><Relationship Id="rId4" Type="http://schemas.openxmlformats.org/officeDocument/2006/relationships/image" Target="../media/image5.jp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audio" Target="../media/audio2.wav"/><Relationship Id="rId7" Type="http://schemas.openxmlformats.org/officeDocument/2006/relationships/image" Target="../media/image1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6.gif"/><Relationship Id="rId10" Type="http://schemas.openxmlformats.org/officeDocument/2006/relationships/slide" Target="slide9.xml"/><Relationship Id="rId4" Type="http://schemas.openxmlformats.org/officeDocument/2006/relationships/image" Target="../media/image5.jp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2.wav"/><Relationship Id="rId7" Type="http://schemas.openxmlformats.org/officeDocument/2006/relationships/image" Target="../media/image6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11" Type="http://schemas.openxmlformats.org/officeDocument/2006/relationships/image" Target="../media/image23.gif"/><Relationship Id="rId5" Type="http://schemas.openxmlformats.org/officeDocument/2006/relationships/image" Target="../media/image5.jpg"/><Relationship Id="rId10" Type="http://schemas.openxmlformats.org/officeDocument/2006/relationships/image" Target="../media/image12.jpeg"/><Relationship Id="rId4" Type="http://schemas.openxmlformats.org/officeDocument/2006/relationships/audio" Target="../media/audio3.wav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4"/>
          <p:cNvSpPr/>
          <p:nvPr/>
        </p:nvSpPr>
        <p:spPr>
          <a:xfrm rot="-5400000">
            <a:off x="6124555" y="-1045938"/>
            <a:ext cx="937415" cy="3029291"/>
          </a:xfrm>
          <a:custGeom>
            <a:avLst/>
            <a:gdLst/>
            <a:ahLst/>
            <a:cxnLst/>
            <a:rect l="l" t="t" r="r" b="b"/>
            <a:pathLst>
              <a:path w="33093" h="43181" extrusionOk="0">
                <a:moveTo>
                  <a:pt x="15395" y="0"/>
                </a:moveTo>
                <a:cubicBezTo>
                  <a:pt x="1" y="0"/>
                  <a:pt x="1" y="9670"/>
                  <a:pt x="1" y="21590"/>
                </a:cubicBezTo>
                <a:cubicBezTo>
                  <a:pt x="1" y="33516"/>
                  <a:pt x="1" y="43180"/>
                  <a:pt x="15395" y="43180"/>
                </a:cubicBezTo>
                <a:cubicBezTo>
                  <a:pt x="33093" y="43180"/>
                  <a:pt x="30795" y="33516"/>
                  <a:pt x="30795" y="21590"/>
                </a:cubicBezTo>
                <a:cubicBezTo>
                  <a:pt x="30795" y="9670"/>
                  <a:pt x="30795" y="0"/>
                  <a:pt x="153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A669FC-19BB-6F87-6F6E-B3268880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189" y="49544"/>
            <a:ext cx="2859272" cy="1005927"/>
          </a:xfrm>
          <a:prstGeom prst="rect">
            <a:avLst/>
          </a:prstGeom>
        </p:spPr>
      </p:pic>
      <p:sp>
        <p:nvSpPr>
          <p:cNvPr id="7" name="Google Shape;916;p36">
            <a:extLst>
              <a:ext uri="{FF2B5EF4-FFF2-40B4-BE49-F238E27FC236}">
                <a16:creationId xmlns:a16="http://schemas.microsoft.com/office/drawing/2014/main" id="{3E9D2AFD-200C-5DDB-8CD1-956BEE5B16F7}"/>
              </a:ext>
            </a:extLst>
          </p:cNvPr>
          <p:cNvSpPr txBox="1">
            <a:spLocks/>
          </p:cNvSpPr>
          <p:nvPr/>
        </p:nvSpPr>
        <p:spPr>
          <a:xfrm>
            <a:off x="1945500" y="1324116"/>
            <a:ext cx="8665107" cy="301140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1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vi-VN" sz="6000" kern="0" dirty="0">
              <a:latin typeface="UTM Bell" panose="02040603050506020204" pitchFamily="18" charset="0"/>
            </a:endParaRPr>
          </a:p>
        </p:txBody>
      </p:sp>
      <p:grpSp>
        <p:nvGrpSpPr>
          <p:cNvPr id="8" name="Google Shape;882;p34">
            <a:extLst>
              <a:ext uri="{FF2B5EF4-FFF2-40B4-BE49-F238E27FC236}">
                <a16:creationId xmlns:a16="http://schemas.microsoft.com/office/drawing/2014/main" id="{252BC420-9BD9-A961-A6D8-E30CDA2337D1}"/>
              </a:ext>
            </a:extLst>
          </p:cNvPr>
          <p:cNvGrpSpPr/>
          <p:nvPr/>
        </p:nvGrpSpPr>
        <p:grpSpPr>
          <a:xfrm>
            <a:off x="1043287" y="4103997"/>
            <a:ext cx="1272977" cy="1661221"/>
            <a:chOff x="6015500" y="3528850"/>
            <a:chExt cx="827325" cy="1079650"/>
          </a:xfrm>
        </p:grpSpPr>
        <p:sp>
          <p:nvSpPr>
            <p:cNvPr id="9" name="Google Shape;883;p34">
              <a:extLst>
                <a:ext uri="{FF2B5EF4-FFF2-40B4-BE49-F238E27FC236}">
                  <a16:creationId xmlns:a16="http://schemas.microsoft.com/office/drawing/2014/main" id="{29246565-E4D9-B513-F177-EFBB7AB8E003}"/>
                </a:ext>
              </a:extLst>
            </p:cNvPr>
            <p:cNvSpPr/>
            <p:nvPr/>
          </p:nvSpPr>
          <p:spPr>
            <a:xfrm>
              <a:off x="6015500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395" y="0"/>
                  </a:moveTo>
                  <a:cubicBezTo>
                    <a:pt x="1" y="0"/>
                    <a:pt x="1" y="9670"/>
                    <a:pt x="1" y="21596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6"/>
                  </a:cubicBezTo>
                  <a:cubicBezTo>
                    <a:pt x="30795" y="9670"/>
                    <a:pt x="30795" y="0"/>
                    <a:pt x="15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884;p34">
              <a:extLst>
                <a:ext uri="{FF2B5EF4-FFF2-40B4-BE49-F238E27FC236}">
                  <a16:creationId xmlns:a16="http://schemas.microsoft.com/office/drawing/2014/main" id="{96066F85-968B-6AA5-4A19-84E7A670045D}"/>
                </a:ext>
              </a:extLst>
            </p:cNvPr>
            <p:cNvSpPr/>
            <p:nvPr/>
          </p:nvSpPr>
          <p:spPr>
            <a:xfrm>
              <a:off x="6353675" y="3746425"/>
              <a:ext cx="208775" cy="181450"/>
            </a:xfrm>
            <a:custGeom>
              <a:avLst/>
              <a:gdLst/>
              <a:ahLst/>
              <a:cxnLst/>
              <a:rect l="l" t="t" r="r" b="b"/>
              <a:pathLst>
                <a:path w="8351" h="7258" extrusionOk="0">
                  <a:moveTo>
                    <a:pt x="3270" y="0"/>
                  </a:moveTo>
                  <a:cubicBezTo>
                    <a:pt x="1158" y="0"/>
                    <a:pt x="0" y="287"/>
                    <a:pt x="0" y="3779"/>
                  </a:cubicBezTo>
                  <a:cubicBezTo>
                    <a:pt x="0" y="6851"/>
                    <a:pt x="1184" y="7257"/>
                    <a:pt x="2793" y="7257"/>
                  </a:cubicBezTo>
                  <a:cubicBezTo>
                    <a:pt x="3373" y="7257"/>
                    <a:pt x="4007" y="7204"/>
                    <a:pt x="4662" y="7204"/>
                  </a:cubicBezTo>
                  <a:cubicBezTo>
                    <a:pt x="7133" y="7204"/>
                    <a:pt x="8350" y="6995"/>
                    <a:pt x="8350" y="3779"/>
                  </a:cubicBezTo>
                  <a:cubicBezTo>
                    <a:pt x="8350" y="1176"/>
                    <a:pt x="7587" y="12"/>
                    <a:pt x="4626" y="12"/>
                  </a:cubicBezTo>
                  <a:cubicBezTo>
                    <a:pt x="4138" y="12"/>
                    <a:pt x="3685" y="0"/>
                    <a:pt x="3270" y="0"/>
                  </a:cubicBezTo>
                  <a:close/>
                </a:path>
              </a:pathLst>
            </a:custGeom>
            <a:solidFill>
              <a:srgbClr val="7FB5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885;p34">
              <a:extLst>
                <a:ext uri="{FF2B5EF4-FFF2-40B4-BE49-F238E27FC236}">
                  <a16:creationId xmlns:a16="http://schemas.microsoft.com/office/drawing/2014/main" id="{597A2FAC-71B4-3365-A7C3-42D3CC65684E}"/>
                </a:ext>
              </a:extLst>
            </p:cNvPr>
            <p:cNvSpPr/>
            <p:nvPr/>
          </p:nvSpPr>
          <p:spPr>
            <a:xfrm>
              <a:off x="6125625" y="3976975"/>
              <a:ext cx="664850" cy="293450"/>
            </a:xfrm>
            <a:custGeom>
              <a:avLst/>
              <a:gdLst/>
              <a:ahLst/>
              <a:cxnLst/>
              <a:rect l="l" t="t" r="r" b="b"/>
              <a:pathLst>
                <a:path w="26594" h="11738" extrusionOk="0">
                  <a:moveTo>
                    <a:pt x="11636" y="0"/>
                  </a:moveTo>
                  <a:cubicBezTo>
                    <a:pt x="4959" y="0"/>
                    <a:pt x="1" y="463"/>
                    <a:pt x="1" y="6112"/>
                  </a:cubicBezTo>
                  <a:cubicBezTo>
                    <a:pt x="1" y="11079"/>
                    <a:pt x="4671" y="11737"/>
                    <a:pt x="10004" y="11737"/>
                  </a:cubicBezTo>
                  <a:cubicBezTo>
                    <a:pt x="11927" y="11737"/>
                    <a:pt x="13935" y="11652"/>
                    <a:pt x="15842" y="11652"/>
                  </a:cubicBezTo>
                  <a:cubicBezTo>
                    <a:pt x="23048" y="11652"/>
                    <a:pt x="26593" y="11324"/>
                    <a:pt x="26593" y="6112"/>
                  </a:cubicBezTo>
                  <a:cubicBezTo>
                    <a:pt x="26593" y="1905"/>
                    <a:pt x="24373" y="18"/>
                    <a:pt x="15735" y="18"/>
                  </a:cubicBezTo>
                  <a:cubicBezTo>
                    <a:pt x="14319" y="18"/>
                    <a:pt x="12944" y="0"/>
                    <a:pt x="11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886;p34">
              <a:extLst>
                <a:ext uri="{FF2B5EF4-FFF2-40B4-BE49-F238E27FC236}">
                  <a16:creationId xmlns:a16="http://schemas.microsoft.com/office/drawing/2014/main" id="{D3319F60-70C8-4F5E-0A6E-A0BE378CF9DD}"/>
                </a:ext>
              </a:extLst>
            </p:cNvPr>
            <p:cNvSpPr/>
            <p:nvPr/>
          </p:nvSpPr>
          <p:spPr>
            <a:xfrm>
              <a:off x="6057600" y="3908875"/>
              <a:ext cx="688100" cy="316850"/>
            </a:xfrm>
            <a:custGeom>
              <a:avLst/>
              <a:gdLst/>
              <a:ahLst/>
              <a:cxnLst/>
              <a:rect l="l" t="t" r="r" b="b"/>
              <a:pathLst>
                <a:path w="27524" h="12674" extrusionOk="0">
                  <a:moveTo>
                    <a:pt x="12105" y="940"/>
                  </a:moveTo>
                  <a:cubicBezTo>
                    <a:pt x="12744" y="940"/>
                    <a:pt x="13394" y="946"/>
                    <a:pt x="14058" y="951"/>
                  </a:cubicBezTo>
                  <a:cubicBezTo>
                    <a:pt x="14761" y="951"/>
                    <a:pt x="15472" y="957"/>
                    <a:pt x="16199" y="957"/>
                  </a:cubicBezTo>
                  <a:cubicBezTo>
                    <a:pt x="24927" y="957"/>
                    <a:pt x="26585" y="2933"/>
                    <a:pt x="26585" y="6580"/>
                  </a:cubicBezTo>
                  <a:cubicBezTo>
                    <a:pt x="26585" y="11213"/>
                    <a:pt x="23769" y="11648"/>
                    <a:pt x="16307" y="11648"/>
                  </a:cubicBezTo>
                  <a:cubicBezTo>
                    <a:pt x="15353" y="11648"/>
                    <a:pt x="14356" y="11671"/>
                    <a:pt x="13389" y="11695"/>
                  </a:cubicBezTo>
                  <a:cubicBezTo>
                    <a:pt x="12426" y="11716"/>
                    <a:pt x="11456" y="11737"/>
                    <a:pt x="10506" y="11737"/>
                  </a:cubicBezTo>
                  <a:cubicBezTo>
                    <a:pt x="7010" y="11737"/>
                    <a:pt x="3780" y="11455"/>
                    <a:pt x="2137" y="9845"/>
                  </a:cubicBezTo>
                  <a:cubicBezTo>
                    <a:pt x="1331" y="9057"/>
                    <a:pt x="937" y="7989"/>
                    <a:pt x="937" y="6580"/>
                  </a:cubicBezTo>
                  <a:cubicBezTo>
                    <a:pt x="937" y="4981"/>
                    <a:pt x="1355" y="3786"/>
                    <a:pt x="2209" y="2933"/>
                  </a:cubicBezTo>
                  <a:cubicBezTo>
                    <a:pt x="4011" y="1142"/>
                    <a:pt x="7700" y="940"/>
                    <a:pt x="12105" y="940"/>
                  </a:cubicBezTo>
                  <a:close/>
                  <a:moveTo>
                    <a:pt x="12117" y="0"/>
                  </a:moveTo>
                  <a:cubicBezTo>
                    <a:pt x="7495" y="0"/>
                    <a:pt x="3603" y="224"/>
                    <a:pt x="1546" y="2271"/>
                  </a:cubicBezTo>
                  <a:cubicBezTo>
                    <a:pt x="507" y="3304"/>
                    <a:pt x="0" y="4718"/>
                    <a:pt x="0" y="6580"/>
                  </a:cubicBezTo>
                  <a:cubicBezTo>
                    <a:pt x="0" y="8233"/>
                    <a:pt x="496" y="9558"/>
                    <a:pt x="1480" y="10519"/>
                  </a:cubicBezTo>
                  <a:cubicBezTo>
                    <a:pt x="3361" y="12364"/>
                    <a:pt x="6810" y="12674"/>
                    <a:pt x="10499" y="12674"/>
                  </a:cubicBezTo>
                  <a:cubicBezTo>
                    <a:pt x="11461" y="12674"/>
                    <a:pt x="12439" y="12657"/>
                    <a:pt x="13413" y="12632"/>
                  </a:cubicBezTo>
                  <a:cubicBezTo>
                    <a:pt x="14367" y="12615"/>
                    <a:pt x="15364" y="12591"/>
                    <a:pt x="16307" y="12591"/>
                  </a:cubicBezTo>
                  <a:cubicBezTo>
                    <a:pt x="23470" y="12591"/>
                    <a:pt x="27524" y="12310"/>
                    <a:pt x="27524" y="6580"/>
                  </a:cubicBezTo>
                  <a:cubicBezTo>
                    <a:pt x="27524" y="1734"/>
                    <a:pt x="24563" y="20"/>
                    <a:pt x="16199" y="20"/>
                  </a:cubicBezTo>
                  <a:cubicBezTo>
                    <a:pt x="15477" y="20"/>
                    <a:pt x="14761" y="14"/>
                    <a:pt x="14063" y="9"/>
                  </a:cubicBezTo>
                  <a:cubicBezTo>
                    <a:pt x="13403" y="4"/>
                    <a:pt x="12753" y="0"/>
                    <a:pt x="12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887;p34">
              <a:extLst>
                <a:ext uri="{FF2B5EF4-FFF2-40B4-BE49-F238E27FC236}">
                  <a16:creationId xmlns:a16="http://schemas.microsoft.com/office/drawing/2014/main" id="{9132EB12-1DA8-FD0E-2693-2A7AE93FB2D3}"/>
                </a:ext>
              </a:extLst>
            </p:cNvPr>
            <p:cNvSpPr/>
            <p:nvPr/>
          </p:nvSpPr>
          <p:spPr>
            <a:xfrm>
              <a:off x="6285625" y="3678250"/>
              <a:ext cx="232050" cy="204900"/>
            </a:xfrm>
            <a:custGeom>
              <a:avLst/>
              <a:gdLst/>
              <a:ahLst/>
              <a:cxnLst/>
              <a:rect l="l" t="t" r="r" b="b"/>
              <a:pathLst>
                <a:path w="9282" h="8196" extrusionOk="0">
                  <a:moveTo>
                    <a:pt x="3731" y="942"/>
                  </a:moveTo>
                  <a:cubicBezTo>
                    <a:pt x="3927" y="942"/>
                    <a:pt x="4136" y="942"/>
                    <a:pt x="4351" y="948"/>
                  </a:cubicBezTo>
                  <a:cubicBezTo>
                    <a:pt x="4590" y="948"/>
                    <a:pt x="4835" y="955"/>
                    <a:pt x="5091" y="955"/>
                  </a:cubicBezTo>
                  <a:cubicBezTo>
                    <a:pt x="7873" y="955"/>
                    <a:pt x="8345" y="1969"/>
                    <a:pt x="8345" y="4250"/>
                  </a:cubicBezTo>
                  <a:cubicBezTo>
                    <a:pt x="8345" y="7061"/>
                    <a:pt x="7515" y="7204"/>
                    <a:pt x="5127" y="7204"/>
                  </a:cubicBezTo>
                  <a:cubicBezTo>
                    <a:pt x="4781" y="7204"/>
                    <a:pt x="4447" y="7215"/>
                    <a:pt x="4119" y="7228"/>
                  </a:cubicBezTo>
                  <a:cubicBezTo>
                    <a:pt x="3813" y="7242"/>
                    <a:pt x="3520" y="7255"/>
                    <a:pt x="3244" y="7255"/>
                  </a:cubicBezTo>
                  <a:cubicBezTo>
                    <a:pt x="2553" y="7255"/>
                    <a:pt x="1975" y="7173"/>
                    <a:pt x="1599" y="6810"/>
                  </a:cubicBezTo>
                  <a:cubicBezTo>
                    <a:pt x="1152" y="6386"/>
                    <a:pt x="937" y="5545"/>
                    <a:pt x="937" y="4250"/>
                  </a:cubicBezTo>
                  <a:cubicBezTo>
                    <a:pt x="937" y="2769"/>
                    <a:pt x="1146" y="1873"/>
                    <a:pt x="1593" y="1426"/>
                  </a:cubicBezTo>
                  <a:cubicBezTo>
                    <a:pt x="2023" y="1002"/>
                    <a:pt x="2745" y="942"/>
                    <a:pt x="3731" y="942"/>
                  </a:cubicBezTo>
                  <a:close/>
                  <a:moveTo>
                    <a:pt x="3756" y="0"/>
                  </a:moveTo>
                  <a:cubicBezTo>
                    <a:pt x="2572" y="0"/>
                    <a:pt x="1618" y="86"/>
                    <a:pt x="937" y="757"/>
                  </a:cubicBezTo>
                  <a:cubicBezTo>
                    <a:pt x="287" y="1402"/>
                    <a:pt x="0" y="2476"/>
                    <a:pt x="0" y="4250"/>
                  </a:cubicBezTo>
                  <a:cubicBezTo>
                    <a:pt x="0" y="5837"/>
                    <a:pt x="298" y="6870"/>
                    <a:pt x="949" y="7490"/>
                  </a:cubicBezTo>
                  <a:cubicBezTo>
                    <a:pt x="1557" y="8075"/>
                    <a:pt x="2370" y="8195"/>
                    <a:pt x="3259" y="8195"/>
                  </a:cubicBezTo>
                  <a:cubicBezTo>
                    <a:pt x="3551" y="8195"/>
                    <a:pt x="3849" y="8182"/>
                    <a:pt x="4155" y="8171"/>
                  </a:cubicBezTo>
                  <a:cubicBezTo>
                    <a:pt x="4471" y="8159"/>
                    <a:pt x="4799" y="8141"/>
                    <a:pt x="5127" y="8141"/>
                  </a:cubicBezTo>
                  <a:cubicBezTo>
                    <a:pt x="7712" y="8141"/>
                    <a:pt x="9282" y="7879"/>
                    <a:pt x="9282" y="4250"/>
                  </a:cubicBezTo>
                  <a:cubicBezTo>
                    <a:pt x="9282" y="1707"/>
                    <a:pt x="8571" y="11"/>
                    <a:pt x="5091" y="11"/>
                  </a:cubicBezTo>
                  <a:cubicBezTo>
                    <a:pt x="4841" y="11"/>
                    <a:pt x="4596" y="11"/>
                    <a:pt x="4364" y="5"/>
                  </a:cubicBezTo>
                  <a:cubicBezTo>
                    <a:pt x="4155" y="3"/>
                    <a:pt x="3953" y="0"/>
                    <a:pt x="3756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888;p34">
              <a:extLst>
                <a:ext uri="{FF2B5EF4-FFF2-40B4-BE49-F238E27FC236}">
                  <a16:creationId xmlns:a16="http://schemas.microsoft.com/office/drawing/2014/main" id="{8324AEED-D38D-6DBF-3210-69B2BD25178D}"/>
                </a:ext>
              </a:extLst>
            </p:cNvPr>
            <p:cNvSpPr/>
            <p:nvPr/>
          </p:nvSpPr>
          <p:spPr>
            <a:xfrm>
              <a:off x="6367100" y="4319625"/>
              <a:ext cx="208625" cy="181400"/>
            </a:xfrm>
            <a:custGeom>
              <a:avLst/>
              <a:gdLst/>
              <a:ahLst/>
              <a:cxnLst/>
              <a:rect l="l" t="t" r="r" b="b"/>
              <a:pathLst>
                <a:path w="8345" h="7256" extrusionOk="0">
                  <a:moveTo>
                    <a:pt x="3276" y="1"/>
                  </a:moveTo>
                  <a:cubicBezTo>
                    <a:pt x="1162" y="1"/>
                    <a:pt x="0" y="286"/>
                    <a:pt x="0" y="3778"/>
                  </a:cubicBezTo>
                  <a:cubicBezTo>
                    <a:pt x="0" y="6849"/>
                    <a:pt x="1184" y="7256"/>
                    <a:pt x="2794" y="7256"/>
                  </a:cubicBezTo>
                  <a:cubicBezTo>
                    <a:pt x="3373" y="7256"/>
                    <a:pt x="4008" y="7203"/>
                    <a:pt x="4662" y="7203"/>
                  </a:cubicBezTo>
                  <a:cubicBezTo>
                    <a:pt x="7133" y="7203"/>
                    <a:pt x="8345" y="6995"/>
                    <a:pt x="8345" y="3778"/>
                  </a:cubicBezTo>
                  <a:cubicBezTo>
                    <a:pt x="8345" y="1175"/>
                    <a:pt x="7587" y="11"/>
                    <a:pt x="4620" y="11"/>
                  </a:cubicBezTo>
                  <a:cubicBezTo>
                    <a:pt x="4137" y="11"/>
                    <a:pt x="3689" y="1"/>
                    <a:pt x="3276" y="1"/>
                  </a:cubicBezTo>
                  <a:close/>
                </a:path>
              </a:pathLst>
            </a:custGeom>
            <a:solidFill>
              <a:srgbClr val="7FB5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889;p34">
              <a:extLst>
                <a:ext uri="{FF2B5EF4-FFF2-40B4-BE49-F238E27FC236}">
                  <a16:creationId xmlns:a16="http://schemas.microsoft.com/office/drawing/2014/main" id="{BCC7E232-828A-546F-549B-105CA469B470}"/>
                </a:ext>
              </a:extLst>
            </p:cNvPr>
            <p:cNvSpPr/>
            <p:nvPr/>
          </p:nvSpPr>
          <p:spPr>
            <a:xfrm>
              <a:off x="6298900" y="4251550"/>
              <a:ext cx="232200" cy="204750"/>
            </a:xfrm>
            <a:custGeom>
              <a:avLst/>
              <a:gdLst/>
              <a:ahLst/>
              <a:cxnLst/>
              <a:rect l="l" t="t" r="r" b="b"/>
              <a:pathLst>
                <a:path w="9288" h="8190" extrusionOk="0">
                  <a:moveTo>
                    <a:pt x="3731" y="937"/>
                  </a:moveTo>
                  <a:cubicBezTo>
                    <a:pt x="3927" y="937"/>
                    <a:pt x="4136" y="944"/>
                    <a:pt x="4357" y="944"/>
                  </a:cubicBezTo>
                  <a:cubicBezTo>
                    <a:pt x="4591" y="950"/>
                    <a:pt x="4841" y="950"/>
                    <a:pt x="5092" y="950"/>
                  </a:cubicBezTo>
                  <a:cubicBezTo>
                    <a:pt x="7880" y="950"/>
                    <a:pt x="8351" y="1969"/>
                    <a:pt x="8351" y="4244"/>
                  </a:cubicBezTo>
                  <a:cubicBezTo>
                    <a:pt x="8351" y="7055"/>
                    <a:pt x="7522" y="7198"/>
                    <a:pt x="5133" y="7198"/>
                  </a:cubicBezTo>
                  <a:cubicBezTo>
                    <a:pt x="4787" y="7198"/>
                    <a:pt x="4447" y="7211"/>
                    <a:pt x="4119" y="7228"/>
                  </a:cubicBezTo>
                  <a:cubicBezTo>
                    <a:pt x="3825" y="7240"/>
                    <a:pt x="3542" y="7251"/>
                    <a:pt x="3275" y="7251"/>
                  </a:cubicBezTo>
                  <a:cubicBezTo>
                    <a:pt x="2572" y="7251"/>
                    <a:pt x="1980" y="7172"/>
                    <a:pt x="1599" y="6804"/>
                  </a:cubicBezTo>
                  <a:cubicBezTo>
                    <a:pt x="1158" y="6380"/>
                    <a:pt x="943" y="5545"/>
                    <a:pt x="943" y="4244"/>
                  </a:cubicBezTo>
                  <a:cubicBezTo>
                    <a:pt x="943" y="2763"/>
                    <a:pt x="1152" y="1868"/>
                    <a:pt x="1599" y="1427"/>
                  </a:cubicBezTo>
                  <a:cubicBezTo>
                    <a:pt x="2029" y="1003"/>
                    <a:pt x="2751" y="937"/>
                    <a:pt x="3731" y="937"/>
                  </a:cubicBezTo>
                  <a:close/>
                  <a:moveTo>
                    <a:pt x="3737" y="0"/>
                  </a:moveTo>
                  <a:cubicBezTo>
                    <a:pt x="2560" y="0"/>
                    <a:pt x="1619" y="86"/>
                    <a:pt x="938" y="758"/>
                  </a:cubicBezTo>
                  <a:cubicBezTo>
                    <a:pt x="293" y="1396"/>
                    <a:pt x="1" y="2471"/>
                    <a:pt x="1" y="4244"/>
                  </a:cubicBezTo>
                  <a:cubicBezTo>
                    <a:pt x="1" y="5837"/>
                    <a:pt x="304" y="6865"/>
                    <a:pt x="949" y="7485"/>
                  </a:cubicBezTo>
                  <a:cubicBezTo>
                    <a:pt x="1564" y="8076"/>
                    <a:pt x="2376" y="8190"/>
                    <a:pt x="3265" y="8190"/>
                  </a:cubicBezTo>
                  <a:cubicBezTo>
                    <a:pt x="3558" y="8190"/>
                    <a:pt x="3856" y="8178"/>
                    <a:pt x="4161" y="8165"/>
                  </a:cubicBezTo>
                  <a:cubicBezTo>
                    <a:pt x="4477" y="8154"/>
                    <a:pt x="4800" y="8142"/>
                    <a:pt x="5133" y="8142"/>
                  </a:cubicBezTo>
                  <a:cubicBezTo>
                    <a:pt x="7718" y="8142"/>
                    <a:pt x="9288" y="7879"/>
                    <a:pt x="9288" y="4244"/>
                  </a:cubicBezTo>
                  <a:cubicBezTo>
                    <a:pt x="9288" y="1702"/>
                    <a:pt x="8577" y="13"/>
                    <a:pt x="5092" y="13"/>
                  </a:cubicBezTo>
                  <a:cubicBezTo>
                    <a:pt x="4841" y="13"/>
                    <a:pt x="4602" y="5"/>
                    <a:pt x="4370" y="5"/>
                  </a:cubicBezTo>
                  <a:cubicBezTo>
                    <a:pt x="4152" y="3"/>
                    <a:pt x="3941" y="0"/>
                    <a:pt x="3737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890;p34">
            <a:extLst>
              <a:ext uri="{FF2B5EF4-FFF2-40B4-BE49-F238E27FC236}">
                <a16:creationId xmlns:a16="http://schemas.microsoft.com/office/drawing/2014/main" id="{11910AEA-1010-B581-EF01-9240C5F4F75E}"/>
              </a:ext>
            </a:extLst>
          </p:cNvPr>
          <p:cNvGrpSpPr/>
          <p:nvPr/>
        </p:nvGrpSpPr>
        <p:grpSpPr>
          <a:xfrm>
            <a:off x="744352" y="413496"/>
            <a:ext cx="1495717" cy="2000161"/>
            <a:chOff x="2111950" y="664225"/>
            <a:chExt cx="829725" cy="1109475"/>
          </a:xfrm>
        </p:grpSpPr>
        <p:sp>
          <p:nvSpPr>
            <p:cNvPr id="17" name="Google Shape;891;p34">
              <a:extLst>
                <a:ext uri="{FF2B5EF4-FFF2-40B4-BE49-F238E27FC236}">
                  <a16:creationId xmlns:a16="http://schemas.microsoft.com/office/drawing/2014/main" id="{331CFB3A-0276-565C-6081-82C00261580B}"/>
                </a:ext>
              </a:extLst>
            </p:cNvPr>
            <p:cNvSpPr/>
            <p:nvPr/>
          </p:nvSpPr>
          <p:spPr>
            <a:xfrm>
              <a:off x="2114200" y="664225"/>
              <a:ext cx="827475" cy="1079475"/>
            </a:xfrm>
            <a:custGeom>
              <a:avLst/>
              <a:gdLst/>
              <a:ahLst/>
              <a:cxnLst/>
              <a:rect l="l" t="t" r="r" b="b"/>
              <a:pathLst>
                <a:path w="33099" h="43179" extrusionOk="0">
                  <a:moveTo>
                    <a:pt x="15400" y="0"/>
                  </a:moveTo>
                  <a:cubicBezTo>
                    <a:pt x="1" y="0"/>
                    <a:pt x="1" y="9663"/>
                    <a:pt x="1" y="21589"/>
                  </a:cubicBezTo>
                  <a:cubicBezTo>
                    <a:pt x="1" y="33515"/>
                    <a:pt x="1" y="43179"/>
                    <a:pt x="15400" y="43179"/>
                  </a:cubicBezTo>
                  <a:cubicBezTo>
                    <a:pt x="33098" y="43179"/>
                    <a:pt x="30795" y="33515"/>
                    <a:pt x="30795" y="21589"/>
                  </a:cubicBezTo>
                  <a:cubicBezTo>
                    <a:pt x="30795" y="9663"/>
                    <a:pt x="30795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892;p34">
              <a:extLst>
                <a:ext uri="{FF2B5EF4-FFF2-40B4-BE49-F238E27FC236}">
                  <a16:creationId xmlns:a16="http://schemas.microsoft.com/office/drawing/2014/main" id="{4ECE71CC-3EE8-9A35-8FEC-AC5156C64464}"/>
                </a:ext>
              </a:extLst>
            </p:cNvPr>
            <p:cNvSpPr/>
            <p:nvPr/>
          </p:nvSpPr>
          <p:spPr>
            <a:xfrm>
              <a:off x="2180300" y="735225"/>
              <a:ext cx="738975" cy="1038475"/>
            </a:xfrm>
            <a:custGeom>
              <a:avLst/>
              <a:gdLst/>
              <a:ahLst/>
              <a:cxnLst/>
              <a:rect l="l" t="t" r="r" b="b"/>
              <a:pathLst>
                <a:path w="29559" h="41539" extrusionOk="0">
                  <a:moveTo>
                    <a:pt x="14496" y="1"/>
                  </a:moveTo>
                  <a:cubicBezTo>
                    <a:pt x="9433" y="1"/>
                    <a:pt x="4656" y="3394"/>
                    <a:pt x="2250" y="7957"/>
                  </a:cubicBezTo>
                  <a:cubicBezTo>
                    <a:pt x="544" y="11205"/>
                    <a:pt x="1" y="15054"/>
                    <a:pt x="753" y="18648"/>
                  </a:cubicBezTo>
                  <a:cubicBezTo>
                    <a:pt x="968" y="19663"/>
                    <a:pt x="1362" y="20767"/>
                    <a:pt x="2286" y="21244"/>
                  </a:cubicBezTo>
                  <a:cubicBezTo>
                    <a:pt x="2600" y="21409"/>
                    <a:pt x="2938" y="21481"/>
                    <a:pt x="3282" y="21481"/>
                  </a:cubicBezTo>
                  <a:cubicBezTo>
                    <a:pt x="4047" y="21481"/>
                    <a:pt x="4844" y="21127"/>
                    <a:pt x="5473" y="20654"/>
                  </a:cubicBezTo>
                  <a:cubicBezTo>
                    <a:pt x="6382" y="19966"/>
                    <a:pt x="7104" y="19042"/>
                    <a:pt x="8052" y="18409"/>
                  </a:cubicBezTo>
                  <a:cubicBezTo>
                    <a:pt x="8488" y="18119"/>
                    <a:pt x="8992" y="17892"/>
                    <a:pt x="9508" y="17892"/>
                  </a:cubicBezTo>
                  <a:cubicBezTo>
                    <a:pt x="9586" y="17892"/>
                    <a:pt x="9664" y="17897"/>
                    <a:pt x="9742" y="17908"/>
                  </a:cubicBezTo>
                  <a:cubicBezTo>
                    <a:pt x="10804" y="18051"/>
                    <a:pt x="11449" y="19178"/>
                    <a:pt x="11688" y="20230"/>
                  </a:cubicBezTo>
                  <a:cubicBezTo>
                    <a:pt x="12183" y="22445"/>
                    <a:pt x="11592" y="24790"/>
                    <a:pt x="10566" y="26820"/>
                  </a:cubicBezTo>
                  <a:cubicBezTo>
                    <a:pt x="10052" y="27840"/>
                    <a:pt x="9431" y="28795"/>
                    <a:pt x="8775" y="29726"/>
                  </a:cubicBezTo>
                  <a:cubicBezTo>
                    <a:pt x="8124" y="30652"/>
                    <a:pt x="7432" y="31558"/>
                    <a:pt x="6770" y="32478"/>
                  </a:cubicBezTo>
                  <a:cubicBezTo>
                    <a:pt x="5767" y="33869"/>
                    <a:pt x="4776" y="35558"/>
                    <a:pt x="5266" y="37193"/>
                  </a:cubicBezTo>
                  <a:cubicBezTo>
                    <a:pt x="5581" y="38250"/>
                    <a:pt x="6459" y="39038"/>
                    <a:pt x="7402" y="39617"/>
                  </a:cubicBezTo>
                  <a:cubicBezTo>
                    <a:pt x="9628" y="40983"/>
                    <a:pt x="12308" y="41426"/>
                    <a:pt x="14922" y="41520"/>
                  </a:cubicBezTo>
                  <a:cubicBezTo>
                    <a:pt x="15259" y="41532"/>
                    <a:pt x="15597" y="41539"/>
                    <a:pt x="15936" y="41539"/>
                  </a:cubicBezTo>
                  <a:cubicBezTo>
                    <a:pt x="18783" y="41539"/>
                    <a:pt x="21666" y="41087"/>
                    <a:pt x="24168" y="39743"/>
                  </a:cubicBezTo>
                  <a:cubicBezTo>
                    <a:pt x="26933" y="38256"/>
                    <a:pt x="29206" y="35517"/>
                    <a:pt x="29476" y="32305"/>
                  </a:cubicBezTo>
                  <a:cubicBezTo>
                    <a:pt x="29559" y="31308"/>
                    <a:pt x="29404" y="30203"/>
                    <a:pt x="28675" y="29517"/>
                  </a:cubicBezTo>
                  <a:cubicBezTo>
                    <a:pt x="28069" y="28947"/>
                    <a:pt x="27246" y="28800"/>
                    <a:pt x="26395" y="28800"/>
                  </a:cubicBezTo>
                  <a:cubicBezTo>
                    <a:pt x="25937" y="28800"/>
                    <a:pt x="25472" y="28842"/>
                    <a:pt x="25028" y="28884"/>
                  </a:cubicBezTo>
                  <a:cubicBezTo>
                    <a:pt x="24737" y="28911"/>
                    <a:pt x="24434" y="28930"/>
                    <a:pt x="24131" y="28930"/>
                  </a:cubicBezTo>
                  <a:cubicBezTo>
                    <a:pt x="23111" y="28930"/>
                    <a:pt x="22088" y="28718"/>
                    <a:pt x="21512" y="27917"/>
                  </a:cubicBezTo>
                  <a:cubicBezTo>
                    <a:pt x="21131" y="27374"/>
                    <a:pt x="21047" y="26671"/>
                    <a:pt x="21095" y="26007"/>
                  </a:cubicBezTo>
                  <a:cubicBezTo>
                    <a:pt x="21178" y="24730"/>
                    <a:pt x="21668" y="23519"/>
                    <a:pt x="22121" y="22324"/>
                  </a:cubicBezTo>
                  <a:cubicBezTo>
                    <a:pt x="23650" y="18296"/>
                    <a:pt x="24820" y="14034"/>
                    <a:pt x="24575" y="9736"/>
                  </a:cubicBezTo>
                  <a:cubicBezTo>
                    <a:pt x="24462" y="7676"/>
                    <a:pt x="23989" y="5582"/>
                    <a:pt x="22796" y="3905"/>
                  </a:cubicBezTo>
                  <a:cubicBezTo>
                    <a:pt x="21812" y="2532"/>
                    <a:pt x="20379" y="1517"/>
                    <a:pt x="18815" y="866"/>
                  </a:cubicBezTo>
                  <a:cubicBezTo>
                    <a:pt x="17384" y="272"/>
                    <a:pt x="15928" y="1"/>
                    <a:pt x="14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893;p34">
              <a:extLst>
                <a:ext uri="{FF2B5EF4-FFF2-40B4-BE49-F238E27FC236}">
                  <a16:creationId xmlns:a16="http://schemas.microsoft.com/office/drawing/2014/main" id="{88201325-5E85-B6BE-E8E4-613917B7A59E}"/>
                </a:ext>
              </a:extLst>
            </p:cNvPr>
            <p:cNvSpPr/>
            <p:nvPr/>
          </p:nvSpPr>
          <p:spPr>
            <a:xfrm>
              <a:off x="2111950" y="667400"/>
              <a:ext cx="762575" cy="1061550"/>
            </a:xfrm>
            <a:custGeom>
              <a:avLst/>
              <a:gdLst/>
              <a:ahLst/>
              <a:cxnLst/>
              <a:rect l="l" t="t" r="r" b="b"/>
              <a:pathLst>
                <a:path w="30503" h="42462" extrusionOk="0">
                  <a:moveTo>
                    <a:pt x="15015" y="939"/>
                  </a:moveTo>
                  <a:cubicBezTo>
                    <a:pt x="16372" y="939"/>
                    <a:pt x="17752" y="1195"/>
                    <a:pt x="19113" y="1758"/>
                  </a:cubicBezTo>
                  <a:cubicBezTo>
                    <a:pt x="20714" y="2422"/>
                    <a:pt x="22014" y="3412"/>
                    <a:pt x="22891" y="4636"/>
                  </a:cubicBezTo>
                  <a:cubicBezTo>
                    <a:pt x="23882" y="6020"/>
                    <a:pt x="24455" y="7901"/>
                    <a:pt x="24587" y="10216"/>
                  </a:cubicBezTo>
                  <a:cubicBezTo>
                    <a:pt x="24849" y="14902"/>
                    <a:pt x="23328" y="19535"/>
                    <a:pt x="22163" y="22615"/>
                  </a:cubicBezTo>
                  <a:lnTo>
                    <a:pt x="22062" y="22871"/>
                  </a:lnTo>
                  <a:cubicBezTo>
                    <a:pt x="21632" y="24004"/>
                    <a:pt x="21185" y="25175"/>
                    <a:pt x="21100" y="26434"/>
                  </a:cubicBezTo>
                  <a:cubicBezTo>
                    <a:pt x="21042" y="27342"/>
                    <a:pt x="21208" y="28087"/>
                    <a:pt x="21609" y="28649"/>
                  </a:cubicBezTo>
                  <a:cubicBezTo>
                    <a:pt x="22309" y="29628"/>
                    <a:pt x="23508" y="29857"/>
                    <a:pt x="24591" y="29857"/>
                  </a:cubicBezTo>
                  <a:cubicBezTo>
                    <a:pt x="24927" y="29857"/>
                    <a:pt x="25253" y="29835"/>
                    <a:pt x="25548" y="29806"/>
                  </a:cubicBezTo>
                  <a:cubicBezTo>
                    <a:pt x="25980" y="29767"/>
                    <a:pt x="26432" y="29725"/>
                    <a:pt x="26871" y="29725"/>
                  </a:cubicBezTo>
                  <a:cubicBezTo>
                    <a:pt x="27622" y="29725"/>
                    <a:pt x="28333" y="29847"/>
                    <a:pt x="28830" y="30315"/>
                  </a:cubicBezTo>
                  <a:cubicBezTo>
                    <a:pt x="29524" y="30965"/>
                    <a:pt x="29535" y="32105"/>
                    <a:pt x="29488" y="32726"/>
                  </a:cubicBezTo>
                  <a:cubicBezTo>
                    <a:pt x="29249" y="35525"/>
                    <a:pt x="27309" y="38235"/>
                    <a:pt x="24420" y="39787"/>
                  </a:cubicBezTo>
                  <a:cubicBezTo>
                    <a:pt x="22251" y="40950"/>
                    <a:pt x="19628" y="41524"/>
                    <a:pt x="16429" y="41524"/>
                  </a:cubicBezTo>
                  <a:cubicBezTo>
                    <a:pt x="16097" y="41524"/>
                    <a:pt x="15758" y="41518"/>
                    <a:pt x="15413" y="41506"/>
                  </a:cubicBezTo>
                  <a:cubicBezTo>
                    <a:pt x="12297" y="41393"/>
                    <a:pt x="9981" y="40814"/>
                    <a:pt x="8124" y="39674"/>
                  </a:cubicBezTo>
                  <a:cubicBezTo>
                    <a:pt x="7080" y="39029"/>
                    <a:pt x="6430" y="38307"/>
                    <a:pt x="6190" y="37519"/>
                  </a:cubicBezTo>
                  <a:cubicBezTo>
                    <a:pt x="5761" y="36074"/>
                    <a:pt x="6675" y="34528"/>
                    <a:pt x="7623" y="33209"/>
                  </a:cubicBezTo>
                  <a:cubicBezTo>
                    <a:pt x="7892" y="32839"/>
                    <a:pt x="8166" y="32469"/>
                    <a:pt x="8441" y="32105"/>
                  </a:cubicBezTo>
                  <a:cubicBezTo>
                    <a:pt x="8841" y="31555"/>
                    <a:pt x="9246" y="31007"/>
                    <a:pt x="9640" y="30451"/>
                  </a:cubicBezTo>
                  <a:cubicBezTo>
                    <a:pt x="10428" y="29335"/>
                    <a:pt x="11008" y="28392"/>
                    <a:pt x="11461" y="27491"/>
                  </a:cubicBezTo>
                  <a:cubicBezTo>
                    <a:pt x="12320" y="25795"/>
                    <a:pt x="13216" y="23224"/>
                    <a:pt x="12620" y="20579"/>
                  </a:cubicBezTo>
                  <a:cubicBezTo>
                    <a:pt x="12356" y="19403"/>
                    <a:pt x="11604" y="18078"/>
                    <a:pt x="10279" y="17899"/>
                  </a:cubicBezTo>
                  <a:cubicBezTo>
                    <a:pt x="10184" y="17880"/>
                    <a:pt x="10088" y="17875"/>
                    <a:pt x="9987" y="17875"/>
                  </a:cubicBezTo>
                  <a:cubicBezTo>
                    <a:pt x="9444" y="17875"/>
                    <a:pt x="8865" y="18078"/>
                    <a:pt x="8268" y="18472"/>
                  </a:cubicBezTo>
                  <a:cubicBezTo>
                    <a:pt x="7713" y="18847"/>
                    <a:pt x="7235" y="19301"/>
                    <a:pt x="6775" y="19750"/>
                  </a:cubicBezTo>
                  <a:cubicBezTo>
                    <a:pt x="6405" y="20108"/>
                    <a:pt x="6053" y="20442"/>
                    <a:pt x="5665" y="20734"/>
                  </a:cubicBezTo>
                  <a:cubicBezTo>
                    <a:pt x="5137" y="21134"/>
                    <a:pt x="4430" y="21471"/>
                    <a:pt x="3758" y="21471"/>
                  </a:cubicBezTo>
                  <a:cubicBezTo>
                    <a:pt x="3488" y="21471"/>
                    <a:pt x="3223" y="21416"/>
                    <a:pt x="2979" y="21290"/>
                  </a:cubicBezTo>
                  <a:cubicBezTo>
                    <a:pt x="2370" y="20967"/>
                    <a:pt x="1947" y="20221"/>
                    <a:pt x="1689" y="19003"/>
                  </a:cubicBezTo>
                  <a:cubicBezTo>
                    <a:pt x="967" y="15541"/>
                    <a:pt x="1499" y="11763"/>
                    <a:pt x="3146" y="8635"/>
                  </a:cubicBezTo>
                  <a:cubicBezTo>
                    <a:pt x="5396" y="4360"/>
                    <a:pt x="10050" y="939"/>
                    <a:pt x="15015" y="939"/>
                  </a:cubicBezTo>
                  <a:close/>
                  <a:moveTo>
                    <a:pt x="15020" y="1"/>
                  </a:moveTo>
                  <a:cubicBezTo>
                    <a:pt x="9689" y="1"/>
                    <a:pt x="4715" y="3639"/>
                    <a:pt x="2317" y="8193"/>
                  </a:cubicBezTo>
                  <a:cubicBezTo>
                    <a:pt x="562" y="11513"/>
                    <a:pt x="0" y="15524"/>
                    <a:pt x="771" y="19200"/>
                  </a:cubicBezTo>
                  <a:cubicBezTo>
                    <a:pt x="1088" y="20704"/>
                    <a:pt x="1666" y="21665"/>
                    <a:pt x="2543" y="22119"/>
                  </a:cubicBezTo>
                  <a:cubicBezTo>
                    <a:pt x="2929" y="22321"/>
                    <a:pt x="3339" y="22407"/>
                    <a:pt x="3749" y="22407"/>
                  </a:cubicBezTo>
                  <a:cubicBezTo>
                    <a:pt x="4656" y="22407"/>
                    <a:pt x="5566" y="21987"/>
                    <a:pt x="6232" y="21486"/>
                  </a:cubicBezTo>
                  <a:cubicBezTo>
                    <a:pt x="6667" y="21158"/>
                    <a:pt x="7056" y="20788"/>
                    <a:pt x="7432" y="20423"/>
                  </a:cubicBezTo>
                  <a:cubicBezTo>
                    <a:pt x="7879" y="19988"/>
                    <a:pt x="8303" y="19582"/>
                    <a:pt x="8793" y="19254"/>
                  </a:cubicBezTo>
                  <a:cubicBezTo>
                    <a:pt x="9230" y="18965"/>
                    <a:pt x="9628" y="18819"/>
                    <a:pt x="9986" y="18819"/>
                  </a:cubicBezTo>
                  <a:cubicBezTo>
                    <a:pt x="10043" y="18819"/>
                    <a:pt x="10099" y="18823"/>
                    <a:pt x="10154" y="18830"/>
                  </a:cubicBezTo>
                  <a:cubicBezTo>
                    <a:pt x="11001" y="18943"/>
                    <a:pt x="11521" y="19952"/>
                    <a:pt x="11706" y="20788"/>
                  </a:cubicBezTo>
                  <a:cubicBezTo>
                    <a:pt x="12237" y="23158"/>
                    <a:pt x="11408" y="25509"/>
                    <a:pt x="10626" y="27067"/>
                  </a:cubicBezTo>
                  <a:cubicBezTo>
                    <a:pt x="10190" y="27927"/>
                    <a:pt x="9628" y="28828"/>
                    <a:pt x="8871" y="29914"/>
                  </a:cubicBezTo>
                  <a:cubicBezTo>
                    <a:pt x="8482" y="30464"/>
                    <a:pt x="8083" y="31001"/>
                    <a:pt x="7683" y="31544"/>
                  </a:cubicBezTo>
                  <a:cubicBezTo>
                    <a:pt x="7408" y="31914"/>
                    <a:pt x="7133" y="32285"/>
                    <a:pt x="6865" y="32660"/>
                  </a:cubicBezTo>
                  <a:cubicBezTo>
                    <a:pt x="5838" y="34075"/>
                    <a:pt x="4741" y="35938"/>
                    <a:pt x="5295" y="37787"/>
                  </a:cubicBezTo>
                  <a:cubicBezTo>
                    <a:pt x="5600" y="38803"/>
                    <a:pt x="6381" y="39709"/>
                    <a:pt x="7629" y="40473"/>
                  </a:cubicBezTo>
                  <a:cubicBezTo>
                    <a:pt x="9604" y="41685"/>
                    <a:pt x="12141" y="42330"/>
                    <a:pt x="15383" y="42443"/>
                  </a:cubicBezTo>
                  <a:cubicBezTo>
                    <a:pt x="15741" y="42456"/>
                    <a:pt x="16086" y="42461"/>
                    <a:pt x="16433" y="42461"/>
                  </a:cubicBezTo>
                  <a:cubicBezTo>
                    <a:pt x="19788" y="42461"/>
                    <a:pt x="22557" y="41858"/>
                    <a:pt x="24868" y="40616"/>
                  </a:cubicBezTo>
                  <a:cubicBezTo>
                    <a:pt x="28031" y="38916"/>
                    <a:pt x="30161" y="35919"/>
                    <a:pt x="30425" y="32803"/>
                  </a:cubicBezTo>
                  <a:cubicBezTo>
                    <a:pt x="30502" y="31836"/>
                    <a:pt x="30406" y="30505"/>
                    <a:pt x="29475" y="29627"/>
                  </a:cubicBezTo>
                  <a:cubicBezTo>
                    <a:pt x="28755" y="28950"/>
                    <a:pt x="27805" y="28785"/>
                    <a:pt x="26869" y="28785"/>
                  </a:cubicBezTo>
                  <a:cubicBezTo>
                    <a:pt x="26386" y="28785"/>
                    <a:pt x="25907" y="28829"/>
                    <a:pt x="25464" y="28869"/>
                  </a:cubicBezTo>
                  <a:cubicBezTo>
                    <a:pt x="25151" y="28899"/>
                    <a:pt x="24861" y="28915"/>
                    <a:pt x="24594" y="28915"/>
                  </a:cubicBezTo>
                  <a:cubicBezTo>
                    <a:pt x="23479" y="28915"/>
                    <a:pt x="22762" y="28649"/>
                    <a:pt x="22372" y="28100"/>
                  </a:cubicBezTo>
                  <a:cubicBezTo>
                    <a:pt x="22103" y="27723"/>
                    <a:pt x="21990" y="27186"/>
                    <a:pt x="22039" y="26494"/>
                  </a:cubicBezTo>
                  <a:cubicBezTo>
                    <a:pt x="22116" y="25378"/>
                    <a:pt x="22533" y="24274"/>
                    <a:pt x="22945" y="23205"/>
                  </a:cubicBezTo>
                  <a:lnTo>
                    <a:pt x="23041" y="22949"/>
                  </a:lnTo>
                  <a:cubicBezTo>
                    <a:pt x="24240" y="19791"/>
                    <a:pt x="25799" y="15028"/>
                    <a:pt x="25524" y="10163"/>
                  </a:cubicBezTo>
                  <a:cubicBezTo>
                    <a:pt x="25381" y="7668"/>
                    <a:pt x="24753" y="5621"/>
                    <a:pt x="23656" y="4086"/>
                  </a:cubicBezTo>
                  <a:cubicBezTo>
                    <a:pt x="22676" y="2725"/>
                    <a:pt x="21232" y="1621"/>
                    <a:pt x="19477" y="893"/>
                  </a:cubicBezTo>
                  <a:cubicBezTo>
                    <a:pt x="17995" y="279"/>
                    <a:pt x="16494" y="1"/>
                    <a:pt x="15020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" name="Freeform 20">
            <a:extLst>
              <a:ext uri="{FF2B5EF4-FFF2-40B4-BE49-F238E27FC236}">
                <a16:creationId xmlns:a16="http://schemas.microsoft.com/office/drawing/2014/main" id="{EB67BAF7-7391-76D8-AA06-F72F4567AB4A}"/>
              </a:ext>
            </a:extLst>
          </p:cNvPr>
          <p:cNvSpPr/>
          <p:nvPr/>
        </p:nvSpPr>
        <p:spPr>
          <a:xfrm>
            <a:off x="9067800" y="3914774"/>
            <a:ext cx="2894000" cy="2809875"/>
          </a:xfrm>
          <a:custGeom>
            <a:avLst/>
            <a:gdLst/>
            <a:ahLst/>
            <a:cxnLst/>
            <a:rect l="l" t="t" r="r" b="b"/>
            <a:pathLst>
              <a:path w="3663129" h="3617340">
                <a:moveTo>
                  <a:pt x="0" y="0"/>
                </a:moveTo>
                <a:lnTo>
                  <a:pt x="3663130" y="0"/>
                </a:lnTo>
                <a:lnTo>
                  <a:pt x="3663130" y="3617341"/>
                </a:lnTo>
                <a:lnTo>
                  <a:pt x="0" y="361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B9AA878-1FD6-7880-4521-47F60B86B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731" y="1617603"/>
            <a:ext cx="8010838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2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4"/>
          <p:cNvSpPr/>
          <p:nvPr/>
        </p:nvSpPr>
        <p:spPr>
          <a:xfrm rot="-5400000">
            <a:off x="6124555" y="-1045938"/>
            <a:ext cx="937415" cy="3029291"/>
          </a:xfrm>
          <a:custGeom>
            <a:avLst/>
            <a:gdLst/>
            <a:ahLst/>
            <a:cxnLst/>
            <a:rect l="l" t="t" r="r" b="b"/>
            <a:pathLst>
              <a:path w="33093" h="43181" extrusionOk="0">
                <a:moveTo>
                  <a:pt x="15395" y="0"/>
                </a:moveTo>
                <a:cubicBezTo>
                  <a:pt x="1" y="0"/>
                  <a:pt x="1" y="9670"/>
                  <a:pt x="1" y="21590"/>
                </a:cubicBezTo>
                <a:cubicBezTo>
                  <a:pt x="1" y="33516"/>
                  <a:pt x="1" y="43180"/>
                  <a:pt x="15395" y="43180"/>
                </a:cubicBezTo>
                <a:cubicBezTo>
                  <a:pt x="33093" y="43180"/>
                  <a:pt x="30795" y="33516"/>
                  <a:pt x="30795" y="21590"/>
                </a:cubicBezTo>
                <a:cubicBezTo>
                  <a:pt x="30795" y="9670"/>
                  <a:pt x="30795" y="0"/>
                  <a:pt x="1539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A669FC-19BB-6F87-6F6E-B3268880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189" y="49544"/>
            <a:ext cx="2859272" cy="1005927"/>
          </a:xfrm>
          <a:prstGeom prst="rect">
            <a:avLst/>
          </a:prstGeom>
        </p:spPr>
      </p:pic>
      <p:sp>
        <p:nvSpPr>
          <p:cNvPr id="7" name="Google Shape;916;p36">
            <a:extLst>
              <a:ext uri="{FF2B5EF4-FFF2-40B4-BE49-F238E27FC236}">
                <a16:creationId xmlns:a16="http://schemas.microsoft.com/office/drawing/2014/main" id="{3E9D2AFD-200C-5DDB-8CD1-956BEE5B16F7}"/>
              </a:ext>
            </a:extLst>
          </p:cNvPr>
          <p:cNvSpPr txBox="1">
            <a:spLocks/>
          </p:cNvSpPr>
          <p:nvPr/>
        </p:nvSpPr>
        <p:spPr>
          <a:xfrm>
            <a:off x="1945500" y="1324116"/>
            <a:ext cx="8665107" cy="3011401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1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rial"/>
              <a:buNone/>
              <a:defRPr sz="6933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vi-VN" sz="6000" kern="0" dirty="0">
              <a:latin typeface="UTM Bell" panose="02040603050506020204" pitchFamily="18" charset="0"/>
            </a:endParaRPr>
          </a:p>
        </p:txBody>
      </p:sp>
      <p:grpSp>
        <p:nvGrpSpPr>
          <p:cNvPr id="8" name="Google Shape;882;p34">
            <a:extLst>
              <a:ext uri="{FF2B5EF4-FFF2-40B4-BE49-F238E27FC236}">
                <a16:creationId xmlns:a16="http://schemas.microsoft.com/office/drawing/2014/main" id="{252BC420-9BD9-A961-A6D8-E30CDA2337D1}"/>
              </a:ext>
            </a:extLst>
          </p:cNvPr>
          <p:cNvGrpSpPr/>
          <p:nvPr/>
        </p:nvGrpSpPr>
        <p:grpSpPr>
          <a:xfrm>
            <a:off x="1043287" y="4103997"/>
            <a:ext cx="1272977" cy="1661221"/>
            <a:chOff x="6015500" y="3528850"/>
            <a:chExt cx="827325" cy="1079650"/>
          </a:xfrm>
        </p:grpSpPr>
        <p:sp>
          <p:nvSpPr>
            <p:cNvPr id="9" name="Google Shape;883;p34">
              <a:extLst>
                <a:ext uri="{FF2B5EF4-FFF2-40B4-BE49-F238E27FC236}">
                  <a16:creationId xmlns:a16="http://schemas.microsoft.com/office/drawing/2014/main" id="{29246565-E4D9-B513-F177-EFBB7AB8E003}"/>
                </a:ext>
              </a:extLst>
            </p:cNvPr>
            <p:cNvSpPr/>
            <p:nvPr/>
          </p:nvSpPr>
          <p:spPr>
            <a:xfrm>
              <a:off x="6015500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395" y="0"/>
                  </a:moveTo>
                  <a:cubicBezTo>
                    <a:pt x="1" y="0"/>
                    <a:pt x="1" y="9670"/>
                    <a:pt x="1" y="21596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6"/>
                  </a:cubicBezTo>
                  <a:cubicBezTo>
                    <a:pt x="30795" y="9670"/>
                    <a:pt x="30795" y="0"/>
                    <a:pt x="15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Google Shape;884;p34">
              <a:extLst>
                <a:ext uri="{FF2B5EF4-FFF2-40B4-BE49-F238E27FC236}">
                  <a16:creationId xmlns:a16="http://schemas.microsoft.com/office/drawing/2014/main" id="{96066F85-968B-6AA5-4A19-84E7A670045D}"/>
                </a:ext>
              </a:extLst>
            </p:cNvPr>
            <p:cNvSpPr/>
            <p:nvPr/>
          </p:nvSpPr>
          <p:spPr>
            <a:xfrm>
              <a:off x="6353675" y="3746425"/>
              <a:ext cx="208775" cy="181450"/>
            </a:xfrm>
            <a:custGeom>
              <a:avLst/>
              <a:gdLst/>
              <a:ahLst/>
              <a:cxnLst/>
              <a:rect l="l" t="t" r="r" b="b"/>
              <a:pathLst>
                <a:path w="8351" h="7258" extrusionOk="0">
                  <a:moveTo>
                    <a:pt x="3270" y="0"/>
                  </a:moveTo>
                  <a:cubicBezTo>
                    <a:pt x="1158" y="0"/>
                    <a:pt x="0" y="287"/>
                    <a:pt x="0" y="3779"/>
                  </a:cubicBezTo>
                  <a:cubicBezTo>
                    <a:pt x="0" y="6851"/>
                    <a:pt x="1184" y="7257"/>
                    <a:pt x="2793" y="7257"/>
                  </a:cubicBezTo>
                  <a:cubicBezTo>
                    <a:pt x="3373" y="7257"/>
                    <a:pt x="4007" y="7204"/>
                    <a:pt x="4662" y="7204"/>
                  </a:cubicBezTo>
                  <a:cubicBezTo>
                    <a:pt x="7133" y="7204"/>
                    <a:pt x="8350" y="6995"/>
                    <a:pt x="8350" y="3779"/>
                  </a:cubicBezTo>
                  <a:cubicBezTo>
                    <a:pt x="8350" y="1176"/>
                    <a:pt x="7587" y="12"/>
                    <a:pt x="4626" y="12"/>
                  </a:cubicBezTo>
                  <a:cubicBezTo>
                    <a:pt x="4138" y="12"/>
                    <a:pt x="3685" y="0"/>
                    <a:pt x="3270" y="0"/>
                  </a:cubicBezTo>
                  <a:close/>
                </a:path>
              </a:pathLst>
            </a:custGeom>
            <a:solidFill>
              <a:srgbClr val="7FB5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" name="Google Shape;885;p34">
              <a:extLst>
                <a:ext uri="{FF2B5EF4-FFF2-40B4-BE49-F238E27FC236}">
                  <a16:creationId xmlns:a16="http://schemas.microsoft.com/office/drawing/2014/main" id="{597A2FAC-71B4-3365-A7C3-42D3CC65684E}"/>
                </a:ext>
              </a:extLst>
            </p:cNvPr>
            <p:cNvSpPr/>
            <p:nvPr/>
          </p:nvSpPr>
          <p:spPr>
            <a:xfrm>
              <a:off x="6125625" y="3976975"/>
              <a:ext cx="664850" cy="293450"/>
            </a:xfrm>
            <a:custGeom>
              <a:avLst/>
              <a:gdLst/>
              <a:ahLst/>
              <a:cxnLst/>
              <a:rect l="l" t="t" r="r" b="b"/>
              <a:pathLst>
                <a:path w="26594" h="11738" extrusionOk="0">
                  <a:moveTo>
                    <a:pt x="11636" y="0"/>
                  </a:moveTo>
                  <a:cubicBezTo>
                    <a:pt x="4959" y="0"/>
                    <a:pt x="1" y="463"/>
                    <a:pt x="1" y="6112"/>
                  </a:cubicBezTo>
                  <a:cubicBezTo>
                    <a:pt x="1" y="11079"/>
                    <a:pt x="4671" y="11737"/>
                    <a:pt x="10004" y="11737"/>
                  </a:cubicBezTo>
                  <a:cubicBezTo>
                    <a:pt x="11927" y="11737"/>
                    <a:pt x="13935" y="11652"/>
                    <a:pt x="15842" y="11652"/>
                  </a:cubicBezTo>
                  <a:cubicBezTo>
                    <a:pt x="23048" y="11652"/>
                    <a:pt x="26593" y="11324"/>
                    <a:pt x="26593" y="6112"/>
                  </a:cubicBezTo>
                  <a:cubicBezTo>
                    <a:pt x="26593" y="1905"/>
                    <a:pt x="24373" y="18"/>
                    <a:pt x="15735" y="18"/>
                  </a:cubicBezTo>
                  <a:cubicBezTo>
                    <a:pt x="14319" y="18"/>
                    <a:pt x="12944" y="0"/>
                    <a:pt x="11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Google Shape;886;p34">
              <a:extLst>
                <a:ext uri="{FF2B5EF4-FFF2-40B4-BE49-F238E27FC236}">
                  <a16:creationId xmlns:a16="http://schemas.microsoft.com/office/drawing/2014/main" id="{D3319F60-70C8-4F5E-0A6E-A0BE378CF9DD}"/>
                </a:ext>
              </a:extLst>
            </p:cNvPr>
            <p:cNvSpPr/>
            <p:nvPr/>
          </p:nvSpPr>
          <p:spPr>
            <a:xfrm>
              <a:off x="6057600" y="3908875"/>
              <a:ext cx="688100" cy="316850"/>
            </a:xfrm>
            <a:custGeom>
              <a:avLst/>
              <a:gdLst/>
              <a:ahLst/>
              <a:cxnLst/>
              <a:rect l="l" t="t" r="r" b="b"/>
              <a:pathLst>
                <a:path w="27524" h="12674" extrusionOk="0">
                  <a:moveTo>
                    <a:pt x="12105" y="940"/>
                  </a:moveTo>
                  <a:cubicBezTo>
                    <a:pt x="12744" y="940"/>
                    <a:pt x="13394" y="946"/>
                    <a:pt x="14058" y="951"/>
                  </a:cubicBezTo>
                  <a:cubicBezTo>
                    <a:pt x="14761" y="951"/>
                    <a:pt x="15472" y="957"/>
                    <a:pt x="16199" y="957"/>
                  </a:cubicBezTo>
                  <a:cubicBezTo>
                    <a:pt x="24927" y="957"/>
                    <a:pt x="26585" y="2933"/>
                    <a:pt x="26585" y="6580"/>
                  </a:cubicBezTo>
                  <a:cubicBezTo>
                    <a:pt x="26585" y="11213"/>
                    <a:pt x="23769" y="11648"/>
                    <a:pt x="16307" y="11648"/>
                  </a:cubicBezTo>
                  <a:cubicBezTo>
                    <a:pt x="15353" y="11648"/>
                    <a:pt x="14356" y="11671"/>
                    <a:pt x="13389" y="11695"/>
                  </a:cubicBezTo>
                  <a:cubicBezTo>
                    <a:pt x="12426" y="11716"/>
                    <a:pt x="11456" y="11737"/>
                    <a:pt x="10506" y="11737"/>
                  </a:cubicBezTo>
                  <a:cubicBezTo>
                    <a:pt x="7010" y="11737"/>
                    <a:pt x="3780" y="11455"/>
                    <a:pt x="2137" y="9845"/>
                  </a:cubicBezTo>
                  <a:cubicBezTo>
                    <a:pt x="1331" y="9057"/>
                    <a:pt x="937" y="7989"/>
                    <a:pt x="937" y="6580"/>
                  </a:cubicBezTo>
                  <a:cubicBezTo>
                    <a:pt x="937" y="4981"/>
                    <a:pt x="1355" y="3786"/>
                    <a:pt x="2209" y="2933"/>
                  </a:cubicBezTo>
                  <a:cubicBezTo>
                    <a:pt x="4011" y="1142"/>
                    <a:pt x="7700" y="940"/>
                    <a:pt x="12105" y="940"/>
                  </a:cubicBezTo>
                  <a:close/>
                  <a:moveTo>
                    <a:pt x="12117" y="0"/>
                  </a:moveTo>
                  <a:cubicBezTo>
                    <a:pt x="7495" y="0"/>
                    <a:pt x="3603" y="224"/>
                    <a:pt x="1546" y="2271"/>
                  </a:cubicBezTo>
                  <a:cubicBezTo>
                    <a:pt x="507" y="3304"/>
                    <a:pt x="0" y="4718"/>
                    <a:pt x="0" y="6580"/>
                  </a:cubicBezTo>
                  <a:cubicBezTo>
                    <a:pt x="0" y="8233"/>
                    <a:pt x="496" y="9558"/>
                    <a:pt x="1480" y="10519"/>
                  </a:cubicBezTo>
                  <a:cubicBezTo>
                    <a:pt x="3361" y="12364"/>
                    <a:pt x="6810" y="12674"/>
                    <a:pt x="10499" y="12674"/>
                  </a:cubicBezTo>
                  <a:cubicBezTo>
                    <a:pt x="11461" y="12674"/>
                    <a:pt x="12439" y="12657"/>
                    <a:pt x="13413" y="12632"/>
                  </a:cubicBezTo>
                  <a:cubicBezTo>
                    <a:pt x="14367" y="12615"/>
                    <a:pt x="15364" y="12591"/>
                    <a:pt x="16307" y="12591"/>
                  </a:cubicBezTo>
                  <a:cubicBezTo>
                    <a:pt x="23470" y="12591"/>
                    <a:pt x="27524" y="12310"/>
                    <a:pt x="27524" y="6580"/>
                  </a:cubicBezTo>
                  <a:cubicBezTo>
                    <a:pt x="27524" y="1734"/>
                    <a:pt x="24563" y="20"/>
                    <a:pt x="16199" y="20"/>
                  </a:cubicBezTo>
                  <a:cubicBezTo>
                    <a:pt x="15477" y="20"/>
                    <a:pt x="14761" y="14"/>
                    <a:pt x="14063" y="9"/>
                  </a:cubicBezTo>
                  <a:cubicBezTo>
                    <a:pt x="13403" y="4"/>
                    <a:pt x="12753" y="0"/>
                    <a:pt x="12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Google Shape;887;p34">
              <a:extLst>
                <a:ext uri="{FF2B5EF4-FFF2-40B4-BE49-F238E27FC236}">
                  <a16:creationId xmlns:a16="http://schemas.microsoft.com/office/drawing/2014/main" id="{9132EB12-1DA8-FD0E-2693-2A7AE93FB2D3}"/>
                </a:ext>
              </a:extLst>
            </p:cNvPr>
            <p:cNvSpPr/>
            <p:nvPr/>
          </p:nvSpPr>
          <p:spPr>
            <a:xfrm>
              <a:off x="6285625" y="3678250"/>
              <a:ext cx="232050" cy="204900"/>
            </a:xfrm>
            <a:custGeom>
              <a:avLst/>
              <a:gdLst/>
              <a:ahLst/>
              <a:cxnLst/>
              <a:rect l="l" t="t" r="r" b="b"/>
              <a:pathLst>
                <a:path w="9282" h="8196" extrusionOk="0">
                  <a:moveTo>
                    <a:pt x="3731" y="942"/>
                  </a:moveTo>
                  <a:cubicBezTo>
                    <a:pt x="3927" y="942"/>
                    <a:pt x="4136" y="942"/>
                    <a:pt x="4351" y="948"/>
                  </a:cubicBezTo>
                  <a:cubicBezTo>
                    <a:pt x="4590" y="948"/>
                    <a:pt x="4835" y="955"/>
                    <a:pt x="5091" y="955"/>
                  </a:cubicBezTo>
                  <a:cubicBezTo>
                    <a:pt x="7873" y="955"/>
                    <a:pt x="8345" y="1969"/>
                    <a:pt x="8345" y="4250"/>
                  </a:cubicBezTo>
                  <a:cubicBezTo>
                    <a:pt x="8345" y="7061"/>
                    <a:pt x="7515" y="7204"/>
                    <a:pt x="5127" y="7204"/>
                  </a:cubicBezTo>
                  <a:cubicBezTo>
                    <a:pt x="4781" y="7204"/>
                    <a:pt x="4447" y="7215"/>
                    <a:pt x="4119" y="7228"/>
                  </a:cubicBezTo>
                  <a:cubicBezTo>
                    <a:pt x="3813" y="7242"/>
                    <a:pt x="3520" y="7255"/>
                    <a:pt x="3244" y="7255"/>
                  </a:cubicBezTo>
                  <a:cubicBezTo>
                    <a:pt x="2553" y="7255"/>
                    <a:pt x="1975" y="7173"/>
                    <a:pt x="1599" y="6810"/>
                  </a:cubicBezTo>
                  <a:cubicBezTo>
                    <a:pt x="1152" y="6386"/>
                    <a:pt x="937" y="5545"/>
                    <a:pt x="937" y="4250"/>
                  </a:cubicBezTo>
                  <a:cubicBezTo>
                    <a:pt x="937" y="2769"/>
                    <a:pt x="1146" y="1873"/>
                    <a:pt x="1593" y="1426"/>
                  </a:cubicBezTo>
                  <a:cubicBezTo>
                    <a:pt x="2023" y="1002"/>
                    <a:pt x="2745" y="942"/>
                    <a:pt x="3731" y="942"/>
                  </a:cubicBezTo>
                  <a:close/>
                  <a:moveTo>
                    <a:pt x="3756" y="0"/>
                  </a:moveTo>
                  <a:cubicBezTo>
                    <a:pt x="2572" y="0"/>
                    <a:pt x="1618" y="86"/>
                    <a:pt x="937" y="757"/>
                  </a:cubicBezTo>
                  <a:cubicBezTo>
                    <a:pt x="287" y="1402"/>
                    <a:pt x="0" y="2476"/>
                    <a:pt x="0" y="4250"/>
                  </a:cubicBezTo>
                  <a:cubicBezTo>
                    <a:pt x="0" y="5837"/>
                    <a:pt x="298" y="6870"/>
                    <a:pt x="949" y="7490"/>
                  </a:cubicBezTo>
                  <a:cubicBezTo>
                    <a:pt x="1557" y="8075"/>
                    <a:pt x="2370" y="8195"/>
                    <a:pt x="3259" y="8195"/>
                  </a:cubicBezTo>
                  <a:cubicBezTo>
                    <a:pt x="3551" y="8195"/>
                    <a:pt x="3849" y="8182"/>
                    <a:pt x="4155" y="8171"/>
                  </a:cubicBezTo>
                  <a:cubicBezTo>
                    <a:pt x="4471" y="8159"/>
                    <a:pt x="4799" y="8141"/>
                    <a:pt x="5127" y="8141"/>
                  </a:cubicBezTo>
                  <a:cubicBezTo>
                    <a:pt x="7712" y="8141"/>
                    <a:pt x="9282" y="7879"/>
                    <a:pt x="9282" y="4250"/>
                  </a:cubicBezTo>
                  <a:cubicBezTo>
                    <a:pt x="9282" y="1707"/>
                    <a:pt x="8571" y="11"/>
                    <a:pt x="5091" y="11"/>
                  </a:cubicBezTo>
                  <a:cubicBezTo>
                    <a:pt x="4841" y="11"/>
                    <a:pt x="4596" y="11"/>
                    <a:pt x="4364" y="5"/>
                  </a:cubicBezTo>
                  <a:cubicBezTo>
                    <a:pt x="4155" y="3"/>
                    <a:pt x="3953" y="0"/>
                    <a:pt x="3756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" name="Google Shape;888;p34">
              <a:extLst>
                <a:ext uri="{FF2B5EF4-FFF2-40B4-BE49-F238E27FC236}">
                  <a16:creationId xmlns:a16="http://schemas.microsoft.com/office/drawing/2014/main" id="{8324AEED-D38D-6DBF-3210-69B2BD25178D}"/>
                </a:ext>
              </a:extLst>
            </p:cNvPr>
            <p:cNvSpPr/>
            <p:nvPr/>
          </p:nvSpPr>
          <p:spPr>
            <a:xfrm>
              <a:off x="6367100" y="4319625"/>
              <a:ext cx="208625" cy="181400"/>
            </a:xfrm>
            <a:custGeom>
              <a:avLst/>
              <a:gdLst/>
              <a:ahLst/>
              <a:cxnLst/>
              <a:rect l="l" t="t" r="r" b="b"/>
              <a:pathLst>
                <a:path w="8345" h="7256" extrusionOk="0">
                  <a:moveTo>
                    <a:pt x="3276" y="1"/>
                  </a:moveTo>
                  <a:cubicBezTo>
                    <a:pt x="1162" y="1"/>
                    <a:pt x="0" y="286"/>
                    <a:pt x="0" y="3778"/>
                  </a:cubicBezTo>
                  <a:cubicBezTo>
                    <a:pt x="0" y="6849"/>
                    <a:pt x="1184" y="7256"/>
                    <a:pt x="2794" y="7256"/>
                  </a:cubicBezTo>
                  <a:cubicBezTo>
                    <a:pt x="3373" y="7256"/>
                    <a:pt x="4008" y="7203"/>
                    <a:pt x="4662" y="7203"/>
                  </a:cubicBezTo>
                  <a:cubicBezTo>
                    <a:pt x="7133" y="7203"/>
                    <a:pt x="8345" y="6995"/>
                    <a:pt x="8345" y="3778"/>
                  </a:cubicBezTo>
                  <a:cubicBezTo>
                    <a:pt x="8345" y="1175"/>
                    <a:pt x="7587" y="11"/>
                    <a:pt x="4620" y="11"/>
                  </a:cubicBezTo>
                  <a:cubicBezTo>
                    <a:pt x="4137" y="11"/>
                    <a:pt x="3689" y="1"/>
                    <a:pt x="3276" y="1"/>
                  </a:cubicBezTo>
                  <a:close/>
                </a:path>
              </a:pathLst>
            </a:custGeom>
            <a:solidFill>
              <a:srgbClr val="7FB5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889;p34">
              <a:extLst>
                <a:ext uri="{FF2B5EF4-FFF2-40B4-BE49-F238E27FC236}">
                  <a16:creationId xmlns:a16="http://schemas.microsoft.com/office/drawing/2014/main" id="{BCC7E232-828A-546F-549B-105CA469B470}"/>
                </a:ext>
              </a:extLst>
            </p:cNvPr>
            <p:cNvSpPr/>
            <p:nvPr/>
          </p:nvSpPr>
          <p:spPr>
            <a:xfrm>
              <a:off x="6298900" y="4251550"/>
              <a:ext cx="232200" cy="204750"/>
            </a:xfrm>
            <a:custGeom>
              <a:avLst/>
              <a:gdLst/>
              <a:ahLst/>
              <a:cxnLst/>
              <a:rect l="l" t="t" r="r" b="b"/>
              <a:pathLst>
                <a:path w="9288" h="8190" extrusionOk="0">
                  <a:moveTo>
                    <a:pt x="3731" y="937"/>
                  </a:moveTo>
                  <a:cubicBezTo>
                    <a:pt x="3927" y="937"/>
                    <a:pt x="4136" y="944"/>
                    <a:pt x="4357" y="944"/>
                  </a:cubicBezTo>
                  <a:cubicBezTo>
                    <a:pt x="4591" y="950"/>
                    <a:pt x="4841" y="950"/>
                    <a:pt x="5092" y="950"/>
                  </a:cubicBezTo>
                  <a:cubicBezTo>
                    <a:pt x="7880" y="950"/>
                    <a:pt x="8351" y="1969"/>
                    <a:pt x="8351" y="4244"/>
                  </a:cubicBezTo>
                  <a:cubicBezTo>
                    <a:pt x="8351" y="7055"/>
                    <a:pt x="7522" y="7198"/>
                    <a:pt x="5133" y="7198"/>
                  </a:cubicBezTo>
                  <a:cubicBezTo>
                    <a:pt x="4787" y="7198"/>
                    <a:pt x="4447" y="7211"/>
                    <a:pt x="4119" y="7228"/>
                  </a:cubicBezTo>
                  <a:cubicBezTo>
                    <a:pt x="3825" y="7240"/>
                    <a:pt x="3542" y="7251"/>
                    <a:pt x="3275" y="7251"/>
                  </a:cubicBezTo>
                  <a:cubicBezTo>
                    <a:pt x="2572" y="7251"/>
                    <a:pt x="1980" y="7172"/>
                    <a:pt x="1599" y="6804"/>
                  </a:cubicBezTo>
                  <a:cubicBezTo>
                    <a:pt x="1158" y="6380"/>
                    <a:pt x="943" y="5545"/>
                    <a:pt x="943" y="4244"/>
                  </a:cubicBezTo>
                  <a:cubicBezTo>
                    <a:pt x="943" y="2763"/>
                    <a:pt x="1152" y="1868"/>
                    <a:pt x="1599" y="1427"/>
                  </a:cubicBezTo>
                  <a:cubicBezTo>
                    <a:pt x="2029" y="1003"/>
                    <a:pt x="2751" y="937"/>
                    <a:pt x="3731" y="937"/>
                  </a:cubicBezTo>
                  <a:close/>
                  <a:moveTo>
                    <a:pt x="3737" y="0"/>
                  </a:moveTo>
                  <a:cubicBezTo>
                    <a:pt x="2560" y="0"/>
                    <a:pt x="1619" y="86"/>
                    <a:pt x="938" y="758"/>
                  </a:cubicBezTo>
                  <a:cubicBezTo>
                    <a:pt x="293" y="1396"/>
                    <a:pt x="1" y="2471"/>
                    <a:pt x="1" y="4244"/>
                  </a:cubicBezTo>
                  <a:cubicBezTo>
                    <a:pt x="1" y="5837"/>
                    <a:pt x="304" y="6865"/>
                    <a:pt x="949" y="7485"/>
                  </a:cubicBezTo>
                  <a:cubicBezTo>
                    <a:pt x="1564" y="8076"/>
                    <a:pt x="2376" y="8190"/>
                    <a:pt x="3265" y="8190"/>
                  </a:cubicBezTo>
                  <a:cubicBezTo>
                    <a:pt x="3558" y="8190"/>
                    <a:pt x="3856" y="8178"/>
                    <a:pt x="4161" y="8165"/>
                  </a:cubicBezTo>
                  <a:cubicBezTo>
                    <a:pt x="4477" y="8154"/>
                    <a:pt x="4800" y="8142"/>
                    <a:pt x="5133" y="8142"/>
                  </a:cubicBezTo>
                  <a:cubicBezTo>
                    <a:pt x="7718" y="8142"/>
                    <a:pt x="9288" y="7879"/>
                    <a:pt x="9288" y="4244"/>
                  </a:cubicBezTo>
                  <a:cubicBezTo>
                    <a:pt x="9288" y="1702"/>
                    <a:pt x="8577" y="13"/>
                    <a:pt x="5092" y="13"/>
                  </a:cubicBezTo>
                  <a:cubicBezTo>
                    <a:pt x="4841" y="13"/>
                    <a:pt x="4602" y="5"/>
                    <a:pt x="4370" y="5"/>
                  </a:cubicBezTo>
                  <a:cubicBezTo>
                    <a:pt x="4152" y="3"/>
                    <a:pt x="3941" y="0"/>
                    <a:pt x="3737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890;p34">
            <a:extLst>
              <a:ext uri="{FF2B5EF4-FFF2-40B4-BE49-F238E27FC236}">
                <a16:creationId xmlns:a16="http://schemas.microsoft.com/office/drawing/2014/main" id="{11910AEA-1010-B581-EF01-9240C5F4F75E}"/>
              </a:ext>
            </a:extLst>
          </p:cNvPr>
          <p:cNvGrpSpPr/>
          <p:nvPr/>
        </p:nvGrpSpPr>
        <p:grpSpPr>
          <a:xfrm>
            <a:off x="744352" y="413496"/>
            <a:ext cx="1495717" cy="2000161"/>
            <a:chOff x="2111950" y="664225"/>
            <a:chExt cx="829725" cy="1109475"/>
          </a:xfrm>
        </p:grpSpPr>
        <p:sp>
          <p:nvSpPr>
            <p:cNvPr id="17" name="Google Shape;891;p34">
              <a:extLst>
                <a:ext uri="{FF2B5EF4-FFF2-40B4-BE49-F238E27FC236}">
                  <a16:creationId xmlns:a16="http://schemas.microsoft.com/office/drawing/2014/main" id="{331CFB3A-0276-565C-6081-82C00261580B}"/>
                </a:ext>
              </a:extLst>
            </p:cNvPr>
            <p:cNvSpPr/>
            <p:nvPr/>
          </p:nvSpPr>
          <p:spPr>
            <a:xfrm>
              <a:off x="2114200" y="664225"/>
              <a:ext cx="827475" cy="1079475"/>
            </a:xfrm>
            <a:custGeom>
              <a:avLst/>
              <a:gdLst/>
              <a:ahLst/>
              <a:cxnLst/>
              <a:rect l="l" t="t" r="r" b="b"/>
              <a:pathLst>
                <a:path w="33099" h="43179" extrusionOk="0">
                  <a:moveTo>
                    <a:pt x="15400" y="0"/>
                  </a:moveTo>
                  <a:cubicBezTo>
                    <a:pt x="1" y="0"/>
                    <a:pt x="1" y="9663"/>
                    <a:pt x="1" y="21589"/>
                  </a:cubicBezTo>
                  <a:cubicBezTo>
                    <a:pt x="1" y="33515"/>
                    <a:pt x="1" y="43179"/>
                    <a:pt x="15400" y="43179"/>
                  </a:cubicBezTo>
                  <a:cubicBezTo>
                    <a:pt x="33098" y="43179"/>
                    <a:pt x="30795" y="33515"/>
                    <a:pt x="30795" y="21589"/>
                  </a:cubicBezTo>
                  <a:cubicBezTo>
                    <a:pt x="30795" y="9663"/>
                    <a:pt x="30795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892;p34">
              <a:extLst>
                <a:ext uri="{FF2B5EF4-FFF2-40B4-BE49-F238E27FC236}">
                  <a16:creationId xmlns:a16="http://schemas.microsoft.com/office/drawing/2014/main" id="{4ECE71CC-3EE8-9A35-8FEC-AC5156C64464}"/>
                </a:ext>
              </a:extLst>
            </p:cNvPr>
            <p:cNvSpPr/>
            <p:nvPr/>
          </p:nvSpPr>
          <p:spPr>
            <a:xfrm>
              <a:off x="2180300" y="735225"/>
              <a:ext cx="738975" cy="1038475"/>
            </a:xfrm>
            <a:custGeom>
              <a:avLst/>
              <a:gdLst/>
              <a:ahLst/>
              <a:cxnLst/>
              <a:rect l="l" t="t" r="r" b="b"/>
              <a:pathLst>
                <a:path w="29559" h="41539" extrusionOk="0">
                  <a:moveTo>
                    <a:pt x="14496" y="1"/>
                  </a:moveTo>
                  <a:cubicBezTo>
                    <a:pt x="9433" y="1"/>
                    <a:pt x="4656" y="3394"/>
                    <a:pt x="2250" y="7957"/>
                  </a:cubicBezTo>
                  <a:cubicBezTo>
                    <a:pt x="544" y="11205"/>
                    <a:pt x="1" y="15054"/>
                    <a:pt x="753" y="18648"/>
                  </a:cubicBezTo>
                  <a:cubicBezTo>
                    <a:pt x="968" y="19663"/>
                    <a:pt x="1362" y="20767"/>
                    <a:pt x="2286" y="21244"/>
                  </a:cubicBezTo>
                  <a:cubicBezTo>
                    <a:pt x="2600" y="21409"/>
                    <a:pt x="2938" y="21481"/>
                    <a:pt x="3282" y="21481"/>
                  </a:cubicBezTo>
                  <a:cubicBezTo>
                    <a:pt x="4047" y="21481"/>
                    <a:pt x="4844" y="21127"/>
                    <a:pt x="5473" y="20654"/>
                  </a:cubicBezTo>
                  <a:cubicBezTo>
                    <a:pt x="6382" y="19966"/>
                    <a:pt x="7104" y="19042"/>
                    <a:pt x="8052" y="18409"/>
                  </a:cubicBezTo>
                  <a:cubicBezTo>
                    <a:pt x="8488" y="18119"/>
                    <a:pt x="8992" y="17892"/>
                    <a:pt x="9508" y="17892"/>
                  </a:cubicBezTo>
                  <a:cubicBezTo>
                    <a:pt x="9586" y="17892"/>
                    <a:pt x="9664" y="17897"/>
                    <a:pt x="9742" y="17908"/>
                  </a:cubicBezTo>
                  <a:cubicBezTo>
                    <a:pt x="10804" y="18051"/>
                    <a:pt x="11449" y="19178"/>
                    <a:pt x="11688" y="20230"/>
                  </a:cubicBezTo>
                  <a:cubicBezTo>
                    <a:pt x="12183" y="22445"/>
                    <a:pt x="11592" y="24790"/>
                    <a:pt x="10566" y="26820"/>
                  </a:cubicBezTo>
                  <a:cubicBezTo>
                    <a:pt x="10052" y="27840"/>
                    <a:pt x="9431" y="28795"/>
                    <a:pt x="8775" y="29726"/>
                  </a:cubicBezTo>
                  <a:cubicBezTo>
                    <a:pt x="8124" y="30652"/>
                    <a:pt x="7432" y="31558"/>
                    <a:pt x="6770" y="32478"/>
                  </a:cubicBezTo>
                  <a:cubicBezTo>
                    <a:pt x="5767" y="33869"/>
                    <a:pt x="4776" y="35558"/>
                    <a:pt x="5266" y="37193"/>
                  </a:cubicBezTo>
                  <a:cubicBezTo>
                    <a:pt x="5581" y="38250"/>
                    <a:pt x="6459" y="39038"/>
                    <a:pt x="7402" y="39617"/>
                  </a:cubicBezTo>
                  <a:cubicBezTo>
                    <a:pt x="9628" y="40983"/>
                    <a:pt x="12308" y="41426"/>
                    <a:pt x="14922" y="41520"/>
                  </a:cubicBezTo>
                  <a:cubicBezTo>
                    <a:pt x="15259" y="41532"/>
                    <a:pt x="15597" y="41539"/>
                    <a:pt x="15936" y="41539"/>
                  </a:cubicBezTo>
                  <a:cubicBezTo>
                    <a:pt x="18783" y="41539"/>
                    <a:pt x="21666" y="41087"/>
                    <a:pt x="24168" y="39743"/>
                  </a:cubicBezTo>
                  <a:cubicBezTo>
                    <a:pt x="26933" y="38256"/>
                    <a:pt x="29206" y="35517"/>
                    <a:pt x="29476" y="32305"/>
                  </a:cubicBezTo>
                  <a:cubicBezTo>
                    <a:pt x="29559" y="31308"/>
                    <a:pt x="29404" y="30203"/>
                    <a:pt x="28675" y="29517"/>
                  </a:cubicBezTo>
                  <a:cubicBezTo>
                    <a:pt x="28069" y="28947"/>
                    <a:pt x="27246" y="28800"/>
                    <a:pt x="26395" y="28800"/>
                  </a:cubicBezTo>
                  <a:cubicBezTo>
                    <a:pt x="25937" y="28800"/>
                    <a:pt x="25472" y="28842"/>
                    <a:pt x="25028" y="28884"/>
                  </a:cubicBezTo>
                  <a:cubicBezTo>
                    <a:pt x="24737" y="28911"/>
                    <a:pt x="24434" y="28930"/>
                    <a:pt x="24131" y="28930"/>
                  </a:cubicBezTo>
                  <a:cubicBezTo>
                    <a:pt x="23111" y="28930"/>
                    <a:pt x="22088" y="28718"/>
                    <a:pt x="21512" y="27917"/>
                  </a:cubicBezTo>
                  <a:cubicBezTo>
                    <a:pt x="21131" y="27374"/>
                    <a:pt x="21047" y="26671"/>
                    <a:pt x="21095" y="26007"/>
                  </a:cubicBezTo>
                  <a:cubicBezTo>
                    <a:pt x="21178" y="24730"/>
                    <a:pt x="21668" y="23519"/>
                    <a:pt x="22121" y="22324"/>
                  </a:cubicBezTo>
                  <a:cubicBezTo>
                    <a:pt x="23650" y="18296"/>
                    <a:pt x="24820" y="14034"/>
                    <a:pt x="24575" y="9736"/>
                  </a:cubicBezTo>
                  <a:cubicBezTo>
                    <a:pt x="24462" y="7676"/>
                    <a:pt x="23989" y="5582"/>
                    <a:pt x="22796" y="3905"/>
                  </a:cubicBezTo>
                  <a:cubicBezTo>
                    <a:pt x="21812" y="2532"/>
                    <a:pt x="20379" y="1517"/>
                    <a:pt x="18815" y="866"/>
                  </a:cubicBezTo>
                  <a:cubicBezTo>
                    <a:pt x="17384" y="272"/>
                    <a:pt x="15928" y="1"/>
                    <a:pt x="14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893;p34">
              <a:extLst>
                <a:ext uri="{FF2B5EF4-FFF2-40B4-BE49-F238E27FC236}">
                  <a16:creationId xmlns:a16="http://schemas.microsoft.com/office/drawing/2014/main" id="{88201325-5E85-B6BE-E8E4-613917B7A59E}"/>
                </a:ext>
              </a:extLst>
            </p:cNvPr>
            <p:cNvSpPr/>
            <p:nvPr/>
          </p:nvSpPr>
          <p:spPr>
            <a:xfrm>
              <a:off x="2111950" y="667400"/>
              <a:ext cx="762575" cy="1061550"/>
            </a:xfrm>
            <a:custGeom>
              <a:avLst/>
              <a:gdLst/>
              <a:ahLst/>
              <a:cxnLst/>
              <a:rect l="l" t="t" r="r" b="b"/>
              <a:pathLst>
                <a:path w="30503" h="42462" extrusionOk="0">
                  <a:moveTo>
                    <a:pt x="15015" y="939"/>
                  </a:moveTo>
                  <a:cubicBezTo>
                    <a:pt x="16372" y="939"/>
                    <a:pt x="17752" y="1195"/>
                    <a:pt x="19113" y="1758"/>
                  </a:cubicBezTo>
                  <a:cubicBezTo>
                    <a:pt x="20714" y="2422"/>
                    <a:pt x="22014" y="3412"/>
                    <a:pt x="22891" y="4636"/>
                  </a:cubicBezTo>
                  <a:cubicBezTo>
                    <a:pt x="23882" y="6020"/>
                    <a:pt x="24455" y="7901"/>
                    <a:pt x="24587" y="10216"/>
                  </a:cubicBezTo>
                  <a:cubicBezTo>
                    <a:pt x="24849" y="14902"/>
                    <a:pt x="23328" y="19535"/>
                    <a:pt x="22163" y="22615"/>
                  </a:cubicBezTo>
                  <a:lnTo>
                    <a:pt x="22062" y="22871"/>
                  </a:lnTo>
                  <a:cubicBezTo>
                    <a:pt x="21632" y="24004"/>
                    <a:pt x="21185" y="25175"/>
                    <a:pt x="21100" y="26434"/>
                  </a:cubicBezTo>
                  <a:cubicBezTo>
                    <a:pt x="21042" y="27342"/>
                    <a:pt x="21208" y="28087"/>
                    <a:pt x="21609" y="28649"/>
                  </a:cubicBezTo>
                  <a:cubicBezTo>
                    <a:pt x="22309" y="29628"/>
                    <a:pt x="23508" y="29857"/>
                    <a:pt x="24591" y="29857"/>
                  </a:cubicBezTo>
                  <a:cubicBezTo>
                    <a:pt x="24927" y="29857"/>
                    <a:pt x="25253" y="29835"/>
                    <a:pt x="25548" y="29806"/>
                  </a:cubicBezTo>
                  <a:cubicBezTo>
                    <a:pt x="25980" y="29767"/>
                    <a:pt x="26432" y="29725"/>
                    <a:pt x="26871" y="29725"/>
                  </a:cubicBezTo>
                  <a:cubicBezTo>
                    <a:pt x="27622" y="29725"/>
                    <a:pt x="28333" y="29847"/>
                    <a:pt x="28830" y="30315"/>
                  </a:cubicBezTo>
                  <a:cubicBezTo>
                    <a:pt x="29524" y="30965"/>
                    <a:pt x="29535" y="32105"/>
                    <a:pt x="29488" y="32726"/>
                  </a:cubicBezTo>
                  <a:cubicBezTo>
                    <a:pt x="29249" y="35525"/>
                    <a:pt x="27309" y="38235"/>
                    <a:pt x="24420" y="39787"/>
                  </a:cubicBezTo>
                  <a:cubicBezTo>
                    <a:pt x="22251" y="40950"/>
                    <a:pt x="19628" y="41524"/>
                    <a:pt x="16429" y="41524"/>
                  </a:cubicBezTo>
                  <a:cubicBezTo>
                    <a:pt x="16097" y="41524"/>
                    <a:pt x="15758" y="41518"/>
                    <a:pt x="15413" y="41506"/>
                  </a:cubicBezTo>
                  <a:cubicBezTo>
                    <a:pt x="12297" y="41393"/>
                    <a:pt x="9981" y="40814"/>
                    <a:pt x="8124" y="39674"/>
                  </a:cubicBezTo>
                  <a:cubicBezTo>
                    <a:pt x="7080" y="39029"/>
                    <a:pt x="6430" y="38307"/>
                    <a:pt x="6190" y="37519"/>
                  </a:cubicBezTo>
                  <a:cubicBezTo>
                    <a:pt x="5761" y="36074"/>
                    <a:pt x="6675" y="34528"/>
                    <a:pt x="7623" y="33209"/>
                  </a:cubicBezTo>
                  <a:cubicBezTo>
                    <a:pt x="7892" y="32839"/>
                    <a:pt x="8166" y="32469"/>
                    <a:pt x="8441" y="32105"/>
                  </a:cubicBezTo>
                  <a:cubicBezTo>
                    <a:pt x="8841" y="31555"/>
                    <a:pt x="9246" y="31007"/>
                    <a:pt x="9640" y="30451"/>
                  </a:cubicBezTo>
                  <a:cubicBezTo>
                    <a:pt x="10428" y="29335"/>
                    <a:pt x="11008" y="28392"/>
                    <a:pt x="11461" y="27491"/>
                  </a:cubicBezTo>
                  <a:cubicBezTo>
                    <a:pt x="12320" y="25795"/>
                    <a:pt x="13216" y="23224"/>
                    <a:pt x="12620" y="20579"/>
                  </a:cubicBezTo>
                  <a:cubicBezTo>
                    <a:pt x="12356" y="19403"/>
                    <a:pt x="11604" y="18078"/>
                    <a:pt x="10279" y="17899"/>
                  </a:cubicBezTo>
                  <a:cubicBezTo>
                    <a:pt x="10184" y="17880"/>
                    <a:pt x="10088" y="17875"/>
                    <a:pt x="9987" y="17875"/>
                  </a:cubicBezTo>
                  <a:cubicBezTo>
                    <a:pt x="9444" y="17875"/>
                    <a:pt x="8865" y="18078"/>
                    <a:pt x="8268" y="18472"/>
                  </a:cubicBezTo>
                  <a:cubicBezTo>
                    <a:pt x="7713" y="18847"/>
                    <a:pt x="7235" y="19301"/>
                    <a:pt x="6775" y="19750"/>
                  </a:cubicBezTo>
                  <a:cubicBezTo>
                    <a:pt x="6405" y="20108"/>
                    <a:pt x="6053" y="20442"/>
                    <a:pt x="5665" y="20734"/>
                  </a:cubicBezTo>
                  <a:cubicBezTo>
                    <a:pt x="5137" y="21134"/>
                    <a:pt x="4430" y="21471"/>
                    <a:pt x="3758" y="21471"/>
                  </a:cubicBezTo>
                  <a:cubicBezTo>
                    <a:pt x="3488" y="21471"/>
                    <a:pt x="3223" y="21416"/>
                    <a:pt x="2979" y="21290"/>
                  </a:cubicBezTo>
                  <a:cubicBezTo>
                    <a:pt x="2370" y="20967"/>
                    <a:pt x="1947" y="20221"/>
                    <a:pt x="1689" y="19003"/>
                  </a:cubicBezTo>
                  <a:cubicBezTo>
                    <a:pt x="967" y="15541"/>
                    <a:pt x="1499" y="11763"/>
                    <a:pt x="3146" y="8635"/>
                  </a:cubicBezTo>
                  <a:cubicBezTo>
                    <a:pt x="5396" y="4360"/>
                    <a:pt x="10050" y="939"/>
                    <a:pt x="15015" y="939"/>
                  </a:cubicBezTo>
                  <a:close/>
                  <a:moveTo>
                    <a:pt x="15020" y="1"/>
                  </a:moveTo>
                  <a:cubicBezTo>
                    <a:pt x="9689" y="1"/>
                    <a:pt x="4715" y="3639"/>
                    <a:pt x="2317" y="8193"/>
                  </a:cubicBezTo>
                  <a:cubicBezTo>
                    <a:pt x="562" y="11513"/>
                    <a:pt x="0" y="15524"/>
                    <a:pt x="771" y="19200"/>
                  </a:cubicBezTo>
                  <a:cubicBezTo>
                    <a:pt x="1088" y="20704"/>
                    <a:pt x="1666" y="21665"/>
                    <a:pt x="2543" y="22119"/>
                  </a:cubicBezTo>
                  <a:cubicBezTo>
                    <a:pt x="2929" y="22321"/>
                    <a:pt x="3339" y="22407"/>
                    <a:pt x="3749" y="22407"/>
                  </a:cubicBezTo>
                  <a:cubicBezTo>
                    <a:pt x="4656" y="22407"/>
                    <a:pt x="5566" y="21987"/>
                    <a:pt x="6232" y="21486"/>
                  </a:cubicBezTo>
                  <a:cubicBezTo>
                    <a:pt x="6667" y="21158"/>
                    <a:pt x="7056" y="20788"/>
                    <a:pt x="7432" y="20423"/>
                  </a:cubicBezTo>
                  <a:cubicBezTo>
                    <a:pt x="7879" y="19988"/>
                    <a:pt x="8303" y="19582"/>
                    <a:pt x="8793" y="19254"/>
                  </a:cubicBezTo>
                  <a:cubicBezTo>
                    <a:pt x="9230" y="18965"/>
                    <a:pt x="9628" y="18819"/>
                    <a:pt x="9986" y="18819"/>
                  </a:cubicBezTo>
                  <a:cubicBezTo>
                    <a:pt x="10043" y="18819"/>
                    <a:pt x="10099" y="18823"/>
                    <a:pt x="10154" y="18830"/>
                  </a:cubicBezTo>
                  <a:cubicBezTo>
                    <a:pt x="11001" y="18943"/>
                    <a:pt x="11521" y="19952"/>
                    <a:pt x="11706" y="20788"/>
                  </a:cubicBezTo>
                  <a:cubicBezTo>
                    <a:pt x="12237" y="23158"/>
                    <a:pt x="11408" y="25509"/>
                    <a:pt x="10626" y="27067"/>
                  </a:cubicBezTo>
                  <a:cubicBezTo>
                    <a:pt x="10190" y="27927"/>
                    <a:pt x="9628" y="28828"/>
                    <a:pt x="8871" y="29914"/>
                  </a:cubicBezTo>
                  <a:cubicBezTo>
                    <a:pt x="8482" y="30464"/>
                    <a:pt x="8083" y="31001"/>
                    <a:pt x="7683" y="31544"/>
                  </a:cubicBezTo>
                  <a:cubicBezTo>
                    <a:pt x="7408" y="31914"/>
                    <a:pt x="7133" y="32285"/>
                    <a:pt x="6865" y="32660"/>
                  </a:cubicBezTo>
                  <a:cubicBezTo>
                    <a:pt x="5838" y="34075"/>
                    <a:pt x="4741" y="35938"/>
                    <a:pt x="5295" y="37787"/>
                  </a:cubicBezTo>
                  <a:cubicBezTo>
                    <a:pt x="5600" y="38803"/>
                    <a:pt x="6381" y="39709"/>
                    <a:pt x="7629" y="40473"/>
                  </a:cubicBezTo>
                  <a:cubicBezTo>
                    <a:pt x="9604" y="41685"/>
                    <a:pt x="12141" y="42330"/>
                    <a:pt x="15383" y="42443"/>
                  </a:cubicBezTo>
                  <a:cubicBezTo>
                    <a:pt x="15741" y="42456"/>
                    <a:pt x="16086" y="42461"/>
                    <a:pt x="16433" y="42461"/>
                  </a:cubicBezTo>
                  <a:cubicBezTo>
                    <a:pt x="19788" y="42461"/>
                    <a:pt x="22557" y="41858"/>
                    <a:pt x="24868" y="40616"/>
                  </a:cubicBezTo>
                  <a:cubicBezTo>
                    <a:pt x="28031" y="38916"/>
                    <a:pt x="30161" y="35919"/>
                    <a:pt x="30425" y="32803"/>
                  </a:cubicBezTo>
                  <a:cubicBezTo>
                    <a:pt x="30502" y="31836"/>
                    <a:pt x="30406" y="30505"/>
                    <a:pt x="29475" y="29627"/>
                  </a:cubicBezTo>
                  <a:cubicBezTo>
                    <a:pt x="28755" y="28950"/>
                    <a:pt x="27805" y="28785"/>
                    <a:pt x="26869" y="28785"/>
                  </a:cubicBezTo>
                  <a:cubicBezTo>
                    <a:pt x="26386" y="28785"/>
                    <a:pt x="25907" y="28829"/>
                    <a:pt x="25464" y="28869"/>
                  </a:cubicBezTo>
                  <a:cubicBezTo>
                    <a:pt x="25151" y="28899"/>
                    <a:pt x="24861" y="28915"/>
                    <a:pt x="24594" y="28915"/>
                  </a:cubicBezTo>
                  <a:cubicBezTo>
                    <a:pt x="23479" y="28915"/>
                    <a:pt x="22762" y="28649"/>
                    <a:pt x="22372" y="28100"/>
                  </a:cubicBezTo>
                  <a:cubicBezTo>
                    <a:pt x="22103" y="27723"/>
                    <a:pt x="21990" y="27186"/>
                    <a:pt x="22039" y="26494"/>
                  </a:cubicBezTo>
                  <a:cubicBezTo>
                    <a:pt x="22116" y="25378"/>
                    <a:pt x="22533" y="24274"/>
                    <a:pt x="22945" y="23205"/>
                  </a:cubicBezTo>
                  <a:lnTo>
                    <a:pt x="23041" y="22949"/>
                  </a:lnTo>
                  <a:cubicBezTo>
                    <a:pt x="24240" y="19791"/>
                    <a:pt x="25799" y="15028"/>
                    <a:pt x="25524" y="10163"/>
                  </a:cubicBezTo>
                  <a:cubicBezTo>
                    <a:pt x="25381" y="7668"/>
                    <a:pt x="24753" y="5621"/>
                    <a:pt x="23656" y="4086"/>
                  </a:cubicBezTo>
                  <a:cubicBezTo>
                    <a:pt x="22676" y="2725"/>
                    <a:pt x="21232" y="1621"/>
                    <a:pt x="19477" y="893"/>
                  </a:cubicBezTo>
                  <a:cubicBezTo>
                    <a:pt x="17995" y="279"/>
                    <a:pt x="16494" y="1"/>
                    <a:pt x="15020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4" name="Freeform 20">
            <a:extLst>
              <a:ext uri="{FF2B5EF4-FFF2-40B4-BE49-F238E27FC236}">
                <a16:creationId xmlns:a16="http://schemas.microsoft.com/office/drawing/2014/main" id="{EB67BAF7-7391-76D8-AA06-F72F4567AB4A}"/>
              </a:ext>
            </a:extLst>
          </p:cNvPr>
          <p:cNvSpPr/>
          <p:nvPr/>
        </p:nvSpPr>
        <p:spPr>
          <a:xfrm>
            <a:off x="9067800" y="3914774"/>
            <a:ext cx="2894000" cy="2809875"/>
          </a:xfrm>
          <a:custGeom>
            <a:avLst/>
            <a:gdLst/>
            <a:ahLst/>
            <a:cxnLst/>
            <a:rect l="l" t="t" r="r" b="b"/>
            <a:pathLst>
              <a:path w="3663129" h="3617340">
                <a:moveTo>
                  <a:pt x="0" y="0"/>
                </a:moveTo>
                <a:lnTo>
                  <a:pt x="3663130" y="0"/>
                </a:lnTo>
                <a:lnTo>
                  <a:pt x="3663130" y="3617341"/>
                </a:lnTo>
                <a:lnTo>
                  <a:pt x="0" y="3617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B9AA878-1FD6-7880-4521-47F60B86B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731" y="1617603"/>
            <a:ext cx="8010838" cy="2822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764525" y="1533666"/>
            <a:ext cx="8665107" cy="30114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vi-VN" sz="11733">
                <a:latin typeface="UTM Bell" panose="02040603050506020204" pitchFamily="18" charset="0"/>
              </a:rPr>
              <a:t>Khám phá</a:t>
            </a:r>
            <a:endParaRPr sz="11733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88145" y="277204"/>
            <a:ext cx="1765953" cy="2366131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9934562" y="3798383"/>
            <a:ext cx="1765975" cy="2272101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1129547" y="4214667"/>
            <a:ext cx="1103100" cy="1439533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73688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7765393" h="8882696">
                <a:moveTo>
                  <a:pt x="0" y="0"/>
                </a:moveTo>
                <a:lnTo>
                  <a:pt x="17765393" y="0"/>
                </a:lnTo>
                <a:lnTo>
                  <a:pt x="17765393" y="8882696"/>
                </a:lnTo>
                <a:lnTo>
                  <a:pt x="0" y="8882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CEA748-8C27-FCD2-C2E8-1BBC5EBF5253}"/>
              </a:ext>
            </a:extLst>
          </p:cNvPr>
          <p:cNvGrpSpPr/>
          <p:nvPr/>
        </p:nvGrpSpPr>
        <p:grpSpPr>
          <a:xfrm>
            <a:off x="-7315846" y="1148024"/>
            <a:ext cx="4405626" cy="4093827"/>
            <a:chOff x="-7315846" y="1148024"/>
            <a:chExt cx="4405626" cy="409382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2B6431-E64B-1E92-D183-EBAF47579736}"/>
                </a:ext>
              </a:extLst>
            </p:cNvPr>
            <p:cNvGrpSpPr/>
            <p:nvPr/>
          </p:nvGrpSpPr>
          <p:grpSpPr>
            <a:xfrm>
              <a:off x="-7315846" y="1148024"/>
              <a:ext cx="4405626" cy="4093827"/>
              <a:chOff x="-262252" y="2764173"/>
              <a:chExt cx="4405626" cy="409382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745A4BC-2FD0-939E-3C29-65FDBE331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2252" y="2825148"/>
                <a:ext cx="3041419" cy="403285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42CAA0D-A725-D923-5A5F-7E8B9B18B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4025" y="2764173"/>
                <a:ext cx="2419349" cy="4007623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58EA1F-C15B-5940-1A4E-B3CBB4548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5839594" y="1953086"/>
              <a:ext cx="352425" cy="2381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D5A5D8-ECFF-A534-C1FF-A23FDB02F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403776" y="1982583"/>
              <a:ext cx="371475" cy="238125"/>
            </a:xfrm>
            <a:prstGeom prst="rect">
              <a:avLst/>
            </a:prstGeom>
          </p:spPr>
        </p:pic>
      </p:grpSp>
      <p:pic>
        <p:nvPicPr>
          <p:cNvPr id="14" name="Video-chưa-đặt-tên-‐-Được-tạo-bằng-Clipchamp-_2_">
            <a:hlinkClick r:id="" action="ppaction://media"/>
            <a:extLst>
              <a:ext uri="{FF2B5EF4-FFF2-40B4-BE49-F238E27FC236}">
                <a16:creationId xmlns:a16="http://schemas.microsoft.com/office/drawing/2014/main" id="{56B85C00-0B00-EEB4-82C3-9838D8C91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773471" y="295787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94 0.20532 L 0.13294 0.20509 C 0.15221 0.20486 0.19414 0.20463 0.21523 0.20255 C 0.22851 0.20116 0.24128 0.19884 0.25404 0.19699 C 0.26198 0.19583 0.26953 0.19421 0.27773 0.19375 L 0.30378 0.19236 L 0.45625 0.19329 C 0.7724 0.19653 0.42226 0.19421 0.66055 0.1956 C 0.67734 0.19583 0.69414 0.1963 0.71107 0.19653 L 1.02917 0.19838 C 1.04232 0.19861 1.05495 0.2007 1.06797 0.20162 C 1.0957 0.20324 1.11628 0.20301 1.14479 0.20347 C 1.16276 0.20301 1.18099 0.20278 1.19896 0.20208 C 1.20156 0.20185 1.20378 0.20093 1.20625 0.2007 C 1.20885 0.20023 1.21159 0.19977 1.21445 0.19931 " pathEditMode="relative" rAng="0" ptsTypes="AAAAAAAAAAAAA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76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23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0" y="-76200"/>
            <a:ext cx="12192000" cy="693420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BD5B4C6C-4353-ACC3-142F-3999E464685C}"/>
              </a:ext>
            </a:extLst>
          </p:cNvPr>
          <p:cNvSpPr/>
          <p:nvPr/>
        </p:nvSpPr>
        <p:spPr>
          <a:xfrm>
            <a:off x="3581400" y="0"/>
            <a:ext cx="4865899" cy="5095876"/>
          </a:xfrm>
          <a:custGeom>
            <a:avLst/>
            <a:gdLst/>
            <a:ahLst/>
            <a:cxnLst/>
            <a:rect l="l" t="t" r="r" b="b"/>
            <a:pathLst>
              <a:path w="7252035" h="7524810">
                <a:moveTo>
                  <a:pt x="0" y="0"/>
                </a:moveTo>
                <a:lnTo>
                  <a:pt x="7252035" y="0"/>
                </a:lnTo>
                <a:lnTo>
                  <a:pt x="7252035" y="7524810"/>
                </a:lnTo>
                <a:lnTo>
                  <a:pt x="0" y="75248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694FF9-1D44-C9AA-1DF8-AB28BC77F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3" y="2651775"/>
            <a:ext cx="3041419" cy="4032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C50F18-4B34-D107-F273-08498E78B9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05875" y="2600325"/>
            <a:ext cx="2432532" cy="4007623"/>
          </a:xfrm>
          <a:prstGeom prst="rect">
            <a:avLst/>
          </a:prstGeom>
        </p:spPr>
      </p:pic>
      <p:pic>
        <p:nvPicPr>
          <p:cNvPr id="23" name="Video-chưa-đặt-tên-‐-Được-tạo-bằng-Clipchamp">
            <a:hlinkClick r:id="" action="ppaction://media"/>
            <a:extLst>
              <a:ext uri="{FF2B5EF4-FFF2-40B4-BE49-F238E27FC236}">
                <a16:creationId xmlns:a16="http://schemas.microsoft.com/office/drawing/2014/main" id="{0D9365DE-715E-BF81-C789-B62DE73D7D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68375" y="2130425"/>
            <a:ext cx="406400" cy="406400"/>
          </a:xfrm>
          <a:prstGeom prst="rect">
            <a:avLst/>
          </a:prstGeom>
        </p:spPr>
      </p:pic>
      <p:pic>
        <p:nvPicPr>
          <p:cNvPr id="24" name="Video-chưa-đặt-tên-‐-Được-tạo-bằng-Clipchamp-_1_">
            <a:hlinkClick r:id="" action="ppaction://media"/>
            <a:extLst>
              <a:ext uri="{FF2B5EF4-FFF2-40B4-BE49-F238E27FC236}">
                <a16:creationId xmlns:a16="http://schemas.microsoft.com/office/drawing/2014/main" id="{946A3DA2-AC73-B6B1-7686-AAAFE55F1D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283825" y="2130425"/>
            <a:ext cx="406400" cy="406400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10D32BF-C188-CFAB-ED65-CF7DB5D8F8A4}"/>
              </a:ext>
            </a:extLst>
          </p:cNvPr>
          <p:cNvSpPr/>
          <p:nvPr/>
        </p:nvSpPr>
        <p:spPr>
          <a:xfrm>
            <a:off x="1476375" y="942975"/>
            <a:ext cx="2943225" cy="1524000"/>
          </a:xfrm>
          <a:prstGeom prst="wedgeRoundRectCallout">
            <a:avLst>
              <a:gd name="adj1" fmla="val -26982"/>
              <a:gd name="adj2" fmla="val 63750"/>
              <a:gd name="adj3" fmla="val 16667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Toà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nhà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kia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8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tầng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tầng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cao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3,2 m.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7127F1-390C-19B0-0C1C-EC7C82A97AB5}"/>
              </a:ext>
            </a:extLst>
          </p:cNvPr>
          <p:cNvSpPr/>
          <p:nvPr/>
        </p:nvSpPr>
        <p:spPr>
          <a:xfrm>
            <a:off x="8743950" y="485775"/>
            <a:ext cx="2943225" cy="1524000"/>
          </a:xfrm>
          <a:prstGeom prst="wedgeRoundRectCallout">
            <a:avLst>
              <a:gd name="adj1" fmla="val -18568"/>
              <a:gd name="adj2" fmla="val 74375"/>
              <a:gd name="adj3" fmla="val 16667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Toà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nhà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đó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cao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mét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nhỉ</a:t>
            </a:r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E826F6-7997-2254-A4B2-B0F12514DE73}"/>
              </a:ext>
            </a:extLst>
          </p:cNvPr>
          <p:cNvSpPr txBox="1"/>
          <p:nvPr/>
        </p:nvSpPr>
        <p:spPr>
          <a:xfrm>
            <a:off x="295275" y="276225"/>
            <a:ext cx="895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3579245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2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72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824090" y="466812"/>
            <a:ext cx="10492244" cy="5992093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191919"/>
              </a:solidFill>
              <a:latin typeface="Arial"/>
              <a:sym typeface="Arial"/>
            </a:endParaRPr>
          </a:p>
        </p:txBody>
      </p:sp>
      <p:grpSp>
        <p:nvGrpSpPr>
          <p:cNvPr id="29" name="Google Shape;973;p38">
            <a:extLst>
              <a:ext uri="{FF2B5EF4-FFF2-40B4-BE49-F238E27FC236}">
                <a16:creationId xmlns:a16="http://schemas.microsoft.com/office/drawing/2014/main" id="{F51399DC-77F1-4B34-A522-A68719ECC867}"/>
              </a:ext>
            </a:extLst>
          </p:cNvPr>
          <p:cNvGrpSpPr/>
          <p:nvPr/>
        </p:nvGrpSpPr>
        <p:grpSpPr>
          <a:xfrm>
            <a:off x="388107" y="220314"/>
            <a:ext cx="871964" cy="1137663"/>
            <a:chOff x="2124625" y="3528850"/>
            <a:chExt cx="827500" cy="1079650"/>
          </a:xfrm>
        </p:grpSpPr>
        <p:sp>
          <p:nvSpPr>
            <p:cNvPr id="30" name="Google Shape;974;p38">
              <a:extLst>
                <a:ext uri="{FF2B5EF4-FFF2-40B4-BE49-F238E27FC236}">
                  <a16:creationId xmlns:a16="http://schemas.microsoft.com/office/drawing/2014/main" id="{EB05588E-E309-4C6A-ADDF-6F9BE55B0DAE}"/>
                </a:ext>
              </a:extLst>
            </p:cNvPr>
            <p:cNvSpPr/>
            <p:nvPr/>
          </p:nvSpPr>
          <p:spPr>
            <a:xfrm>
              <a:off x="2124625" y="3528850"/>
              <a:ext cx="827500" cy="1079650"/>
            </a:xfrm>
            <a:custGeom>
              <a:avLst/>
              <a:gdLst/>
              <a:ahLst/>
              <a:cxnLst/>
              <a:rect l="l" t="t" r="r" b="b"/>
              <a:pathLst>
                <a:path w="33100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100" y="43186"/>
                    <a:pt x="30795" y="33516"/>
                    <a:pt x="30795" y="21596"/>
                  </a:cubicBezTo>
                  <a:cubicBezTo>
                    <a:pt x="30795" y="9670"/>
                    <a:pt x="30795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975;p38">
              <a:extLst>
                <a:ext uri="{FF2B5EF4-FFF2-40B4-BE49-F238E27FC236}">
                  <a16:creationId xmlns:a16="http://schemas.microsoft.com/office/drawing/2014/main" id="{23EFBB1C-694D-45CE-8916-F63331FED94B}"/>
                </a:ext>
              </a:extLst>
            </p:cNvPr>
            <p:cNvSpPr/>
            <p:nvPr/>
          </p:nvSpPr>
          <p:spPr>
            <a:xfrm>
              <a:off x="2232075" y="3788600"/>
              <a:ext cx="678400" cy="632625"/>
            </a:xfrm>
            <a:custGeom>
              <a:avLst/>
              <a:gdLst/>
              <a:ahLst/>
              <a:cxnLst/>
              <a:rect l="l" t="t" r="r" b="b"/>
              <a:pathLst>
                <a:path w="27136" h="25305" extrusionOk="0">
                  <a:moveTo>
                    <a:pt x="7350" y="0"/>
                  </a:moveTo>
                  <a:cubicBezTo>
                    <a:pt x="5539" y="0"/>
                    <a:pt x="4018" y="834"/>
                    <a:pt x="2829" y="2957"/>
                  </a:cubicBezTo>
                  <a:cubicBezTo>
                    <a:pt x="430" y="7231"/>
                    <a:pt x="4054" y="10071"/>
                    <a:pt x="8625" y="12657"/>
                  </a:cubicBezTo>
                  <a:cubicBezTo>
                    <a:pt x="3410" y="15128"/>
                    <a:pt x="0" y="17581"/>
                    <a:pt x="2113" y="22272"/>
                  </a:cubicBezTo>
                  <a:cubicBezTo>
                    <a:pt x="3111" y="24488"/>
                    <a:pt x="4705" y="25304"/>
                    <a:pt x="6641" y="25304"/>
                  </a:cubicBezTo>
                  <a:cubicBezTo>
                    <a:pt x="10090" y="25304"/>
                    <a:pt x="14628" y="22714"/>
                    <a:pt x="18832" y="20823"/>
                  </a:cubicBezTo>
                  <a:cubicBezTo>
                    <a:pt x="22116" y="19341"/>
                    <a:pt x="27135" y="17557"/>
                    <a:pt x="27004" y="13116"/>
                  </a:cubicBezTo>
                  <a:cubicBezTo>
                    <a:pt x="26986" y="12435"/>
                    <a:pt x="26807" y="11726"/>
                    <a:pt x="26438" y="11003"/>
                  </a:cubicBezTo>
                  <a:cubicBezTo>
                    <a:pt x="25106" y="8388"/>
                    <a:pt x="21967" y="6705"/>
                    <a:pt x="19526" y="5338"/>
                  </a:cubicBezTo>
                  <a:cubicBezTo>
                    <a:pt x="14704" y="2634"/>
                    <a:pt x="10568" y="0"/>
                    <a:pt x="7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976;p38">
              <a:extLst>
                <a:ext uri="{FF2B5EF4-FFF2-40B4-BE49-F238E27FC236}">
                  <a16:creationId xmlns:a16="http://schemas.microsoft.com/office/drawing/2014/main" id="{87E02B84-E56F-404E-A0FC-A13341A38393}"/>
                </a:ext>
              </a:extLst>
            </p:cNvPr>
            <p:cNvSpPr/>
            <p:nvPr/>
          </p:nvSpPr>
          <p:spPr>
            <a:xfrm>
              <a:off x="2160900" y="3720475"/>
              <a:ext cx="704950" cy="656000"/>
            </a:xfrm>
            <a:custGeom>
              <a:avLst/>
              <a:gdLst/>
              <a:ahLst/>
              <a:cxnLst/>
              <a:rect l="l" t="t" r="r" b="b"/>
              <a:pathLst>
                <a:path w="28198" h="26240" extrusionOk="0">
                  <a:moveTo>
                    <a:pt x="7940" y="942"/>
                  </a:moveTo>
                  <a:cubicBezTo>
                    <a:pt x="10613" y="942"/>
                    <a:pt x="14087" y="2919"/>
                    <a:pt x="18026" y="5162"/>
                  </a:cubicBezTo>
                  <a:cubicBezTo>
                    <a:pt x="18635" y="5509"/>
                    <a:pt x="19257" y="5861"/>
                    <a:pt x="19889" y="6220"/>
                  </a:cubicBezTo>
                  <a:lnTo>
                    <a:pt x="20169" y="6374"/>
                  </a:lnTo>
                  <a:cubicBezTo>
                    <a:pt x="22497" y="7675"/>
                    <a:pt x="25393" y="9300"/>
                    <a:pt x="26610" y="11686"/>
                  </a:cubicBezTo>
                  <a:cubicBezTo>
                    <a:pt x="26933" y="12314"/>
                    <a:pt x="27106" y="12958"/>
                    <a:pt x="27123" y="13603"/>
                  </a:cubicBezTo>
                  <a:cubicBezTo>
                    <a:pt x="27236" y="17345"/>
                    <a:pt x="23280" y="19082"/>
                    <a:pt x="20098" y="20473"/>
                  </a:cubicBezTo>
                  <a:cubicBezTo>
                    <a:pt x="19800" y="20604"/>
                    <a:pt x="19513" y="20736"/>
                    <a:pt x="19233" y="20862"/>
                  </a:cubicBezTo>
                  <a:cubicBezTo>
                    <a:pt x="18362" y="21256"/>
                    <a:pt x="17459" y="21685"/>
                    <a:pt x="16588" y="22097"/>
                  </a:cubicBezTo>
                  <a:cubicBezTo>
                    <a:pt x="13269" y="23678"/>
                    <a:pt x="9863" y="25303"/>
                    <a:pt x="7230" y="25303"/>
                  </a:cubicBezTo>
                  <a:cubicBezTo>
                    <a:pt x="6633" y="25303"/>
                    <a:pt x="6076" y="25220"/>
                    <a:pt x="5569" y="25033"/>
                  </a:cubicBezTo>
                  <a:cubicBezTo>
                    <a:pt x="4507" y="24645"/>
                    <a:pt x="3714" y="23834"/>
                    <a:pt x="3134" y="22551"/>
                  </a:cubicBezTo>
                  <a:cubicBezTo>
                    <a:pt x="1265" y="18396"/>
                    <a:pt x="4023" y="16104"/>
                    <a:pt x="9420" y="13549"/>
                  </a:cubicBezTo>
                  <a:cubicBezTo>
                    <a:pt x="9574" y="13477"/>
                    <a:pt x="9682" y="13316"/>
                    <a:pt x="9687" y="13143"/>
                  </a:cubicBezTo>
                  <a:cubicBezTo>
                    <a:pt x="9695" y="12964"/>
                    <a:pt x="9599" y="12804"/>
                    <a:pt x="9450" y="12713"/>
                  </a:cubicBezTo>
                  <a:cubicBezTo>
                    <a:pt x="4573" y="9961"/>
                    <a:pt x="1750" y="7366"/>
                    <a:pt x="3827" y="3652"/>
                  </a:cubicBezTo>
                  <a:cubicBezTo>
                    <a:pt x="4615" y="2256"/>
                    <a:pt x="5557" y="1421"/>
                    <a:pt x="6722" y="1098"/>
                  </a:cubicBezTo>
                  <a:cubicBezTo>
                    <a:pt x="7103" y="991"/>
                    <a:pt x="7510" y="942"/>
                    <a:pt x="7940" y="942"/>
                  </a:cubicBezTo>
                  <a:close/>
                  <a:moveTo>
                    <a:pt x="7928" y="0"/>
                  </a:moveTo>
                  <a:cubicBezTo>
                    <a:pt x="7423" y="0"/>
                    <a:pt x="6937" y="61"/>
                    <a:pt x="6471" y="190"/>
                  </a:cubicBezTo>
                  <a:cubicBezTo>
                    <a:pt x="5056" y="584"/>
                    <a:pt x="3921" y="1570"/>
                    <a:pt x="3009" y="3193"/>
                  </a:cubicBezTo>
                  <a:cubicBezTo>
                    <a:pt x="549" y="7581"/>
                    <a:pt x="3916" y="10559"/>
                    <a:pt x="8208" y="13090"/>
                  </a:cubicBezTo>
                  <a:cubicBezTo>
                    <a:pt x="3803" y="15250"/>
                    <a:pt x="1" y="17882"/>
                    <a:pt x="2274" y="22932"/>
                  </a:cubicBezTo>
                  <a:cubicBezTo>
                    <a:pt x="2954" y="24436"/>
                    <a:pt x="3952" y="25446"/>
                    <a:pt x="5241" y="25917"/>
                  </a:cubicBezTo>
                  <a:cubicBezTo>
                    <a:pt x="5855" y="26143"/>
                    <a:pt x="6519" y="26239"/>
                    <a:pt x="7216" y="26239"/>
                  </a:cubicBezTo>
                  <a:cubicBezTo>
                    <a:pt x="10081" y="26239"/>
                    <a:pt x="13585" y="24573"/>
                    <a:pt x="16994" y="22945"/>
                  </a:cubicBezTo>
                  <a:cubicBezTo>
                    <a:pt x="17860" y="22532"/>
                    <a:pt x="18756" y="22108"/>
                    <a:pt x="19621" y="21714"/>
                  </a:cubicBezTo>
                  <a:cubicBezTo>
                    <a:pt x="19894" y="21595"/>
                    <a:pt x="20181" y="21463"/>
                    <a:pt x="20480" y="21339"/>
                  </a:cubicBezTo>
                  <a:cubicBezTo>
                    <a:pt x="23734" y="19906"/>
                    <a:pt x="28198" y="17954"/>
                    <a:pt x="28067" y="13573"/>
                  </a:cubicBezTo>
                  <a:cubicBezTo>
                    <a:pt x="28043" y="12791"/>
                    <a:pt x="27834" y="12016"/>
                    <a:pt x="27445" y="11256"/>
                  </a:cubicBezTo>
                  <a:cubicBezTo>
                    <a:pt x="26097" y="8619"/>
                    <a:pt x="23065" y="6917"/>
                    <a:pt x="20629" y="5551"/>
                  </a:cubicBezTo>
                  <a:lnTo>
                    <a:pt x="20349" y="5396"/>
                  </a:lnTo>
                  <a:cubicBezTo>
                    <a:pt x="19715" y="5043"/>
                    <a:pt x="19101" y="4691"/>
                    <a:pt x="18492" y="4344"/>
                  </a:cubicBezTo>
                  <a:cubicBezTo>
                    <a:pt x="14443" y="2038"/>
                    <a:pt x="10863" y="0"/>
                    <a:pt x="7928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977;p38">
            <a:extLst>
              <a:ext uri="{FF2B5EF4-FFF2-40B4-BE49-F238E27FC236}">
                <a16:creationId xmlns:a16="http://schemas.microsoft.com/office/drawing/2014/main" id="{C5393AA2-80EA-498D-B032-C23E82A76F74}"/>
              </a:ext>
            </a:extLst>
          </p:cNvPr>
          <p:cNvGrpSpPr/>
          <p:nvPr/>
        </p:nvGrpSpPr>
        <p:grpSpPr>
          <a:xfrm>
            <a:off x="10841876" y="5266071"/>
            <a:ext cx="1052069" cy="1439333"/>
            <a:chOff x="7225875" y="658100"/>
            <a:chExt cx="854050" cy="1121550"/>
          </a:xfrm>
        </p:grpSpPr>
        <p:sp>
          <p:nvSpPr>
            <p:cNvPr id="34" name="Google Shape;978;p38">
              <a:extLst>
                <a:ext uri="{FF2B5EF4-FFF2-40B4-BE49-F238E27FC236}">
                  <a16:creationId xmlns:a16="http://schemas.microsoft.com/office/drawing/2014/main" id="{C812CBDB-6E0E-484B-A8FF-3DE09B46C886}"/>
                </a:ext>
              </a:extLst>
            </p:cNvPr>
            <p:cNvSpPr/>
            <p:nvPr/>
          </p:nvSpPr>
          <p:spPr>
            <a:xfrm>
              <a:off x="7225875" y="65810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7698" y="0"/>
                  </a:moveTo>
                  <a:cubicBezTo>
                    <a:pt x="0" y="0"/>
                    <a:pt x="2304" y="9670"/>
                    <a:pt x="2304" y="21596"/>
                  </a:cubicBezTo>
                  <a:cubicBezTo>
                    <a:pt x="2304" y="33516"/>
                    <a:pt x="2304" y="43186"/>
                    <a:pt x="17698" y="43186"/>
                  </a:cubicBezTo>
                  <a:cubicBezTo>
                    <a:pt x="33092" y="43186"/>
                    <a:pt x="33092" y="33516"/>
                    <a:pt x="33092" y="21596"/>
                  </a:cubicBezTo>
                  <a:cubicBezTo>
                    <a:pt x="33092" y="9670"/>
                    <a:pt x="33092" y="0"/>
                    <a:pt x="17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979;p38">
              <a:extLst>
                <a:ext uri="{FF2B5EF4-FFF2-40B4-BE49-F238E27FC236}">
                  <a16:creationId xmlns:a16="http://schemas.microsoft.com/office/drawing/2014/main" id="{41860ED8-F5A8-4995-B837-B8B6241A7065}"/>
                </a:ext>
              </a:extLst>
            </p:cNvPr>
            <p:cNvSpPr/>
            <p:nvPr/>
          </p:nvSpPr>
          <p:spPr>
            <a:xfrm>
              <a:off x="7369275" y="742600"/>
              <a:ext cx="710650" cy="1037050"/>
            </a:xfrm>
            <a:custGeom>
              <a:avLst/>
              <a:gdLst/>
              <a:ahLst/>
              <a:cxnLst/>
              <a:rect l="l" t="t" r="r" b="b"/>
              <a:pathLst>
                <a:path w="28426" h="41482" extrusionOk="0">
                  <a:moveTo>
                    <a:pt x="14209" y="23120"/>
                  </a:moveTo>
                  <a:cubicBezTo>
                    <a:pt x="14929" y="23120"/>
                    <a:pt x="15654" y="23395"/>
                    <a:pt x="16171" y="23897"/>
                  </a:cubicBezTo>
                  <a:cubicBezTo>
                    <a:pt x="16995" y="24698"/>
                    <a:pt x="17268" y="25987"/>
                    <a:pt x="16887" y="27068"/>
                  </a:cubicBezTo>
                  <a:cubicBezTo>
                    <a:pt x="16508" y="28145"/>
                    <a:pt x="15453" y="28984"/>
                    <a:pt x="14321" y="28984"/>
                  </a:cubicBezTo>
                  <a:cubicBezTo>
                    <a:pt x="14293" y="28984"/>
                    <a:pt x="14265" y="28984"/>
                    <a:pt x="14237" y="28983"/>
                  </a:cubicBezTo>
                  <a:cubicBezTo>
                    <a:pt x="11425" y="28870"/>
                    <a:pt x="10518" y="24698"/>
                    <a:pt x="13001" y="23409"/>
                  </a:cubicBezTo>
                  <a:cubicBezTo>
                    <a:pt x="13374" y="23213"/>
                    <a:pt x="13790" y="23120"/>
                    <a:pt x="14209" y="23120"/>
                  </a:cubicBezTo>
                  <a:close/>
                  <a:moveTo>
                    <a:pt x="14920" y="0"/>
                  </a:moveTo>
                  <a:cubicBezTo>
                    <a:pt x="14097" y="0"/>
                    <a:pt x="13273" y="76"/>
                    <a:pt x="12464" y="232"/>
                  </a:cubicBezTo>
                  <a:cubicBezTo>
                    <a:pt x="10017" y="703"/>
                    <a:pt x="7725" y="1891"/>
                    <a:pt x="5898" y="3579"/>
                  </a:cubicBezTo>
                  <a:cubicBezTo>
                    <a:pt x="794" y="8318"/>
                    <a:pt x="0" y="16598"/>
                    <a:pt x="485" y="23181"/>
                  </a:cubicBezTo>
                  <a:cubicBezTo>
                    <a:pt x="920" y="29103"/>
                    <a:pt x="2741" y="36558"/>
                    <a:pt x="8177" y="39895"/>
                  </a:cubicBezTo>
                  <a:cubicBezTo>
                    <a:pt x="10412" y="41262"/>
                    <a:pt x="12717" y="41481"/>
                    <a:pt x="13951" y="41481"/>
                  </a:cubicBezTo>
                  <a:cubicBezTo>
                    <a:pt x="14274" y="41481"/>
                    <a:pt x="14523" y="41467"/>
                    <a:pt x="14678" y="41453"/>
                  </a:cubicBezTo>
                  <a:cubicBezTo>
                    <a:pt x="21345" y="40873"/>
                    <a:pt x="26210" y="35830"/>
                    <a:pt x="27577" y="29448"/>
                  </a:cubicBezTo>
                  <a:cubicBezTo>
                    <a:pt x="28329" y="25927"/>
                    <a:pt x="28425" y="20007"/>
                    <a:pt x="24420" y="18329"/>
                  </a:cubicBezTo>
                  <a:cubicBezTo>
                    <a:pt x="22557" y="17553"/>
                    <a:pt x="20439" y="17988"/>
                    <a:pt x="18571" y="17230"/>
                  </a:cubicBezTo>
                  <a:cubicBezTo>
                    <a:pt x="17788" y="16914"/>
                    <a:pt x="17072" y="16359"/>
                    <a:pt x="16725" y="15596"/>
                  </a:cubicBezTo>
                  <a:cubicBezTo>
                    <a:pt x="16392" y="14849"/>
                    <a:pt x="16445" y="13960"/>
                    <a:pt x="16756" y="13208"/>
                  </a:cubicBezTo>
                  <a:cubicBezTo>
                    <a:pt x="17108" y="12354"/>
                    <a:pt x="17675" y="11799"/>
                    <a:pt x="18361" y="11393"/>
                  </a:cubicBezTo>
                  <a:cubicBezTo>
                    <a:pt x="20497" y="10128"/>
                    <a:pt x="23756" y="10354"/>
                    <a:pt x="25004" y="7943"/>
                  </a:cubicBezTo>
                  <a:cubicBezTo>
                    <a:pt x="25506" y="6976"/>
                    <a:pt x="25381" y="5770"/>
                    <a:pt x="24885" y="4803"/>
                  </a:cubicBezTo>
                  <a:cubicBezTo>
                    <a:pt x="24390" y="3836"/>
                    <a:pt x="23566" y="3078"/>
                    <a:pt x="22676" y="2445"/>
                  </a:cubicBezTo>
                  <a:cubicBezTo>
                    <a:pt x="20430" y="852"/>
                    <a:pt x="17674" y="0"/>
                    <a:pt x="14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980;p38">
              <a:extLst>
                <a:ext uri="{FF2B5EF4-FFF2-40B4-BE49-F238E27FC236}">
                  <a16:creationId xmlns:a16="http://schemas.microsoft.com/office/drawing/2014/main" id="{F8C9A485-FA8A-48E0-9014-4E3CDAC7FBDE}"/>
                </a:ext>
              </a:extLst>
            </p:cNvPr>
            <p:cNvSpPr/>
            <p:nvPr/>
          </p:nvSpPr>
          <p:spPr>
            <a:xfrm>
              <a:off x="7303775" y="674525"/>
              <a:ext cx="733175" cy="1060550"/>
            </a:xfrm>
            <a:custGeom>
              <a:avLst/>
              <a:gdLst/>
              <a:ahLst/>
              <a:cxnLst/>
              <a:rect l="l" t="t" r="r" b="b"/>
              <a:pathLst>
                <a:path w="29327" h="42422" extrusionOk="0">
                  <a:moveTo>
                    <a:pt x="14565" y="24060"/>
                  </a:moveTo>
                  <a:cubicBezTo>
                    <a:pt x="15161" y="24060"/>
                    <a:pt x="15776" y="24287"/>
                    <a:pt x="16212" y="24705"/>
                  </a:cubicBezTo>
                  <a:cubicBezTo>
                    <a:pt x="16886" y="25361"/>
                    <a:pt x="17131" y="26460"/>
                    <a:pt x="16808" y="27380"/>
                  </a:cubicBezTo>
                  <a:cubicBezTo>
                    <a:pt x="16480" y="28304"/>
                    <a:pt x="15579" y="28978"/>
                    <a:pt x="14684" y="28978"/>
                  </a:cubicBezTo>
                  <a:lnTo>
                    <a:pt x="14618" y="28978"/>
                  </a:lnTo>
                  <a:cubicBezTo>
                    <a:pt x="13334" y="28931"/>
                    <a:pt x="12654" y="27892"/>
                    <a:pt x="12458" y="27014"/>
                  </a:cubicBezTo>
                  <a:cubicBezTo>
                    <a:pt x="12260" y="26132"/>
                    <a:pt x="12433" y="24890"/>
                    <a:pt x="13579" y="24292"/>
                  </a:cubicBezTo>
                  <a:cubicBezTo>
                    <a:pt x="13877" y="24138"/>
                    <a:pt x="14218" y="24060"/>
                    <a:pt x="14565" y="24060"/>
                  </a:cubicBezTo>
                  <a:close/>
                  <a:moveTo>
                    <a:pt x="14570" y="23118"/>
                  </a:moveTo>
                  <a:cubicBezTo>
                    <a:pt x="14075" y="23118"/>
                    <a:pt x="13583" y="23229"/>
                    <a:pt x="13144" y="23457"/>
                  </a:cubicBezTo>
                  <a:cubicBezTo>
                    <a:pt x="11628" y="24245"/>
                    <a:pt x="11246" y="25917"/>
                    <a:pt x="11538" y="27223"/>
                  </a:cubicBezTo>
                  <a:cubicBezTo>
                    <a:pt x="11896" y="28799"/>
                    <a:pt x="13089" y="29862"/>
                    <a:pt x="14582" y="29915"/>
                  </a:cubicBezTo>
                  <a:cubicBezTo>
                    <a:pt x="14618" y="29922"/>
                    <a:pt x="14648" y="29922"/>
                    <a:pt x="14684" y="29922"/>
                  </a:cubicBezTo>
                  <a:cubicBezTo>
                    <a:pt x="15979" y="29922"/>
                    <a:pt x="17232" y="28997"/>
                    <a:pt x="17698" y="27689"/>
                  </a:cubicBezTo>
                  <a:cubicBezTo>
                    <a:pt x="18146" y="26418"/>
                    <a:pt x="17811" y="24944"/>
                    <a:pt x="16863" y="24030"/>
                  </a:cubicBezTo>
                  <a:cubicBezTo>
                    <a:pt x="16252" y="23434"/>
                    <a:pt x="15407" y="23118"/>
                    <a:pt x="14570" y="23118"/>
                  </a:cubicBezTo>
                  <a:close/>
                  <a:moveTo>
                    <a:pt x="15263" y="936"/>
                  </a:moveTo>
                  <a:cubicBezTo>
                    <a:pt x="17924" y="936"/>
                    <a:pt x="20610" y="1766"/>
                    <a:pt x="22766" y="3294"/>
                  </a:cubicBezTo>
                  <a:cubicBezTo>
                    <a:pt x="23762" y="4005"/>
                    <a:pt x="24437" y="4715"/>
                    <a:pt x="24831" y="5485"/>
                  </a:cubicBezTo>
                  <a:cubicBezTo>
                    <a:pt x="25296" y="6398"/>
                    <a:pt x="25345" y="7431"/>
                    <a:pt x="24951" y="8195"/>
                  </a:cubicBezTo>
                  <a:cubicBezTo>
                    <a:pt x="24246" y="9550"/>
                    <a:pt x="22766" y="9974"/>
                    <a:pt x="21202" y="10421"/>
                  </a:cubicBezTo>
                  <a:cubicBezTo>
                    <a:pt x="20271" y="10690"/>
                    <a:pt x="19310" y="10964"/>
                    <a:pt x="18486" y="11454"/>
                  </a:cubicBezTo>
                  <a:cubicBezTo>
                    <a:pt x="17632" y="11961"/>
                    <a:pt x="17042" y="12624"/>
                    <a:pt x="16684" y="13495"/>
                  </a:cubicBezTo>
                  <a:cubicBezTo>
                    <a:pt x="16301" y="14426"/>
                    <a:pt x="16290" y="15429"/>
                    <a:pt x="16659" y="16253"/>
                  </a:cubicBezTo>
                  <a:cubicBezTo>
                    <a:pt x="17023" y="17065"/>
                    <a:pt x="17770" y="17733"/>
                    <a:pt x="18755" y="18132"/>
                  </a:cubicBezTo>
                  <a:cubicBezTo>
                    <a:pt x="19751" y="18534"/>
                    <a:pt x="20789" y="18622"/>
                    <a:pt x="21799" y="18705"/>
                  </a:cubicBezTo>
                  <a:cubicBezTo>
                    <a:pt x="22789" y="18790"/>
                    <a:pt x="23733" y="18867"/>
                    <a:pt x="24599" y="19231"/>
                  </a:cubicBezTo>
                  <a:cubicBezTo>
                    <a:pt x="29189" y="21148"/>
                    <a:pt x="27666" y="28937"/>
                    <a:pt x="27481" y="29815"/>
                  </a:cubicBezTo>
                  <a:cubicBezTo>
                    <a:pt x="26084" y="36344"/>
                    <a:pt x="21183" y="40910"/>
                    <a:pt x="15001" y="41454"/>
                  </a:cubicBezTo>
                  <a:cubicBezTo>
                    <a:pt x="14878" y="41465"/>
                    <a:pt x="14643" y="41480"/>
                    <a:pt x="14321" y="41480"/>
                  </a:cubicBezTo>
                  <a:cubicBezTo>
                    <a:pt x="13179" y="41480"/>
                    <a:pt x="10942" y="41284"/>
                    <a:pt x="8786" y="39962"/>
                  </a:cubicBezTo>
                  <a:cubicBezTo>
                    <a:pt x="3074" y="36458"/>
                    <a:pt x="1653" y="28215"/>
                    <a:pt x="1314" y="23619"/>
                  </a:cubicBezTo>
                  <a:cubicBezTo>
                    <a:pt x="949" y="18605"/>
                    <a:pt x="1141" y="9437"/>
                    <a:pt x="6584" y="4393"/>
                  </a:cubicBezTo>
                  <a:cubicBezTo>
                    <a:pt x="8351" y="2751"/>
                    <a:pt x="10601" y="1605"/>
                    <a:pt x="12918" y="1157"/>
                  </a:cubicBezTo>
                  <a:cubicBezTo>
                    <a:pt x="13687" y="1014"/>
                    <a:pt x="14475" y="936"/>
                    <a:pt x="15263" y="936"/>
                  </a:cubicBezTo>
                  <a:close/>
                  <a:moveTo>
                    <a:pt x="15262" y="0"/>
                  </a:moveTo>
                  <a:cubicBezTo>
                    <a:pt x="14413" y="0"/>
                    <a:pt x="13567" y="78"/>
                    <a:pt x="12739" y="239"/>
                  </a:cubicBezTo>
                  <a:cubicBezTo>
                    <a:pt x="10249" y="716"/>
                    <a:pt x="7838" y="1945"/>
                    <a:pt x="5945" y="3700"/>
                  </a:cubicBezTo>
                  <a:cubicBezTo>
                    <a:pt x="215" y="9019"/>
                    <a:pt x="0" y="18503"/>
                    <a:pt x="376" y="23684"/>
                  </a:cubicBezTo>
                  <a:cubicBezTo>
                    <a:pt x="728" y="28465"/>
                    <a:pt x="2226" y="37036"/>
                    <a:pt x="8298" y="40761"/>
                  </a:cubicBezTo>
                  <a:cubicBezTo>
                    <a:pt x="10648" y="42206"/>
                    <a:pt x="13084" y="42421"/>
                    <a:pt x="14337" y="42421"/>
                  </a:cubicBezTo>
                  <a:cubicBezTo>
                    <a:pt x="14690" y="42421"/>
                    <a:pt x="14946" y="42403"/>
                    <a:pt x="15084" y="42391"/>
                  </a:cubicBezTo>
                  <a:cubicBezTo>
                    <a:pt x="21685" y="41812"/>
                    <a:pt x="26914" y="36953"/>
                    <a:pt x="28401" y="30011"/>
                  </a:cubicBezTo>
                  <a:cubicBezTo>
                    <a:pt x="29326" y="25689"/>
                    <a:pt x="28979" y="20043"/>
                    <a:pt x="24962" y="18366"/>
                  </a:cubicBezTo>
                  <a:cubicBezTo>
                    <a:pt x="23960" y="17942"/>
                    <a:pt x="22897" y="17853"/>
                    <a:pt x="21877" y="17769"/>
                  </a:cubicBezTo>
                  <a:cubicBezTo>
                    <a:pt x="20897" y="17686"/>
                    <a:pt x="19973" y="17608"/>
                    <a:pt x="19113" y="17261"/>
                  </a:cubicBezTo>
                  <a:cubicBezTo>
                    <a:pt x="18348" y="16951"/>
                    <a:pt x="17781" y="16456"/>
                    <a:pt x="17519" y="15865"/>
                  </a:cubicBezTo>
                  <a:cubicBezTo>
                    <a:pt x="17257" y="15280"/>
                    <a:pt x="17268" y="14545"/>
                    <a:pt x="17555" y="13853"/>
                  </a:cubicBezTo>
                  <a:cubicBezTo>
                    <a:pt x="17836" y="13173"/>
                    <a:pt x="18282" y="12666"/>
                    <a:pt x="18963" y="12259"/>
                  </a:cubicBezTo>
                  <a:cubicBezTo>
                    <a:pt x="19679" y="11836"/>
                    <a:pt x="20546" y="11591"/>
                    <a:pt x="21458" y="11328"/>
                  </a:cubicBezTo>
                  <a:cubicBezTo>
                    <a:pt x="23147" y="10845"/>
                    <a:pt x="24897" y="10344"/>
                    <a:pt x="25786" y="8625"/>
                  </a:cubicBezTo>
                  <a:cubicBezTo>
                    <a:pt x="26323" y="7586"/>
                    <a:pt x="26282" y="6249"/>
                    <a:pt x="25667" y="5055"/>
                  </a:cubicBezTo>
                  <a:cubicBezTo>
                    <a:pt x="25202" y="4154"/>
                    <a:pt x="24431" y="3324"/>
                    <a:pt x="23309" y="2531"/>
                  </a:cubicBezTo>
                  <a:cubicBezTo>
                    <a:pt x="20995" y="887"/>
                    <a:pt x="18116" y="0"/>
                    <a:pt x="1526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4BC634-D1D5-A4BB-B3AD-3C271B672C6B}"/>
              </a:ext>
            </a:extLst>
          </p:cNvPr>
          <p:cNvGrpSpPr/>
          <p:nvPr/>
        </p:nvGrpSpPr>
        <p:grpSpPr>
          <a:xfrm>
            <a:off x="1362076" y="3863214"/>
            <a:ext cx="4627880" cy="2366136"/>
            <a:chOff x="892354" y="3758439"/>
            <a:chExt cx="4278451" cy="2175001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DF7988F3-81D8-4C68-ADC4-6C19BCF7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354" y="3758439"/>
              <a:ext cx="4278451" cy="21710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F0EDB41-E6C2-96F3-D98F-4BE74B52C24A}"/>
                </a:ext>
              </a:extLst>
            </p:cNvPr>
            <p:cNvSpPr/>
            <p:nvPr/>
          </p:nvSpPr>
          <p:spPr>
            <a:xfrm>
              <a:off x="1442720" y="5405120"/>
              <a:ext cx="3169920" cy="52832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Thảo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luận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nhóm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4</a:t>
              </a:r>
            </a:p>
          </p:txBody>
        </p: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6AE457DF-4A55-5115-76BB-1E0CD6D0E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18476" y="668163"/>
            <a:ext cx="9029717" cy="35365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8AFA82-6BC3-8541-4430-0E82C6ECF4EA}"/>
              </a:ext>
            </a:extLst>
          </p:cNvPr>
          <p:cNvSpPr txBox="1"/>
          <p:nvPr/>
        </p:nvSpPr>
        <p:spPr>
          <a:xfrm>
            <a:off x="1860346" y="1466653"/>
            <a:ext cx="83745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4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Toà</a:t>
            </a:r>
            <a:r>
              <a:rPr lang="en-US" sz="5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54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nhà</a:t>
            </a:r>
            <a:r>
              <a:rPr lang="en-US" sz="5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54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trong</a:t>
            </a:r>
            <a:r>
              <a:rPr lang="en-US" sz="5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54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tranh</a:t>
            </a:r>
            <a:r>
              <a:rPr lang="en-US" sz="5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54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cao</a:t>
            </a:r>
            <a:r>
              <a:rPr lang="en-US" sz="5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bao </a:t>
            </a:r>
            <a:r>
              <a:rPr lang="en-US" sz="54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nhiêu</a:t>
            </a:r>
            <a:r>
              <a:rPr lang="en-US" sz="5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54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mét</a:t>
            </a:r>
            <a:r>
              <a:rPr lang="en-US" sz="5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184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257174" y="200025"/>
            <a:ext cx="11725275" cy="635317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6670C7-5C9D-17B8-9C39-9A44DC37D9F3}"/>
              </a:ext>
            </a:extLst>
          </p:cNvPr>
          <p:cNvSpPr/>
          <p:nvPr/>
        </p:nvSpPr>
        <p:spPr>
          <a:xfrm>
            <a:off x="4762500" y="314325"/>
            <a:ext cx="3181350" cy="762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3,2 x 8 = ? (m)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10B76-05A6-35DA-DAD9-8EC92647DAF5}"/>
              </a:ext>
            </a:extLst>
          </p:cNvPr>
          <p:cNvSpPr txBox="1"/>
          <p:nvPr/>
        </p:nvSpPr>
        <p:spPr>
          <a:xfrm>
            <a:off x="457200" y="1181100"/>
            <a:ext cx="517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: 3,2 m = 32 dm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E0BE5B-21E6-F484-E9D6-D38971A28A11}"/>
              </a:ext>
            </a:extLst>
          </p:cNvPr>
          <p:cNvGrpSpPr/>
          <p:nvPr/>
        </p:nvGrpSpPr>
        <p:grpSpPr>
          <a:xfrm>
            <a:off x="5619750" y="1085850"/>
            <a:ext cx="1600200" cy="1323439"/>
            <a:chOff x="5591175" y="1247775"/>
            <a:chExt cx="1600200" cy="1323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220591-2CAD-6E3C-239A-4D21565B665A}"/>
                </a:ext>
              </a:extLst>
            </p:cNvPr>
            <p:cNvSpPr txBox="1"/>
            <p:nvPr/>
          </p:nvSpPr>
          <p:spPr>
            <a:xfrm>
              <a:off x="5924550" y="1247775"/>
              <a:ext cx="12668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" panose="02040503050406030204" pitchFamily="18" charset="0"/>
                  <a:ea typeface="Cambria" panose="02040503050406030204" pitchFamily="18" charset="0"/>
                </a:rPr>
                <a:t>32</a:t>
              </a:r>
            </a:p>
            <a:p>
              <a:r>
                <a:rPr lang="en-US" sz="4000" dirty="0">
                  <a:latin typeface="Cambria" panose="02040503050406030204" pitchFamily="18" charset="0"/>
                  <a:ea typeface="Cambria" panose="02040503050406030204" pitchFamily="18" charset="0"/>
                </a:rPr>
                <a:t>  8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6AECAB-AEBC-C4DD-D53C-20F29A707A44}"/>
                </a:ext>
              </a:extLst>
            </p:cNvPr>
            <p:cNvSpPr txBox="1"/>
            <p:nvPr/>
          </p:nvSpPr>
          <p:spPr>
            <a:xfrm>
              <a:off x="5591175" y="1647825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083E0DC-79E5-10F9-AAB8-53B75B1055E4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2457450"/>
              <a:ext cx="10668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1B91FAD-DA77-0D8B-7176-542C1D86532B}"/>
              </a:ext>
            </a:extLst>
          </p:cNvPr>
          <p:cNvSpPr txBox="1"/>
          <p:nvPr/>
        </p:nvSpPr>
        <p:spPr>
          <a:xfrm>
            <a:off x="5695951" y="2314575"/>
            <a:ext cx="134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256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98437-C746-8A95-BBEC-6387AFB25A7C}"/>
              </a:ext>
            </a:extLst>
          </p:cNvPr>
          <p:cNvSpPr txBox="1"/>
          <p:nvPr/>
        </p:nvSpPr>
        <p:spPr>
          <a:xfrm>
            <a:off x="6600826" y="2305050"/>
            <a:ext cx="134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(dm)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57AE9F-469B-FF3A-36F8-5A087484B3A8}"/>
              </a:ext>
            </a:extLst>
          </p:cNvPr>
          <p:cNvSpPr txBox="1"/>
          <p:nvPr/>
        </p:nvSpPr>
        <p:spPr>
          <a:xfrm>
            <a:off x="4095751" y="2952750"/>
            <a:ext cx="597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Vậy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: 3,2 x 8 = 25,6 dm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92D58C-A2E7-1D92-33E5-E14EC1F260E8}"/>
              </a:ext>
            </a:extLst>
          </p:cNvPr>
          <p:cNvSpPr txBox="1"/>
          <p:nvPr/>
        </p:nvSpPr>
        <p:spPr>
          <a:xfrm>
            <a:off x="428626" y="3514725"/>
            <a:ext cx="597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6EBA5-BFAE-B7F2-5669-D6D9B07E29CF}"/>
              </a:ext>
            </a:extLst>
          </p:cNvPr>
          <p:cNvGrpSpPr/>
          <p:nvPr/>
        </p:nvGrpSpPr>
        <p:grpSpPr>
          <a:xfrm>
            <a:off x="1162050" y="4086225"/>
            <a:ext cx="1600200" cy="1323439"/>
            <a:chOff x="5591175" y="1247775"/>
            <a:chExt cx="1600200" cy="132343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F67A81-8150-0680-6DB5-DC3A1745E763}"/>
                </a:ext>
              </a:extLst>
            </p:cNvPr>
            <p:cNvSpPr txBox="1"/>
            <p:nvPr/>
          </p:nvSpPr>
          <p:spPr>
            <a:xfrm>
              <a:off x="5924550" y="1247775"/>
              <a:ext cx="12668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" panose="02040503050406030204" pitchFamily="18" charset="0"/>
                  <a:ea typeface="Cambria" panose="02040503050406030204" pitchFamily="18" charset="0"/>
                </a:rPr>
                <a:t>3,2</a:t>
              </a:r>
            </a:p>
            <a:p>
              <a:r>
                <a:rPr lang="en-US" sz="4000" dirty="0">
                  <a:latin typeface="Cambria" panose="02040503050406030204" pitchFamily="18" charset="0"/>
                  <a:ea typeface="Cambria" panose="02040503050406030204" pitchFamily="18" charset="0"/>
                </a:rPr>
                <a:t>   8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FC8122-B9F7-F1A0-D1C5-CA6E3243FA66}"/>
                </a:ext>
              </a:extLst>
            </p:cNvPr>
            <p:cNvSpPr txBox="1"/>
            <p:nvPr/>
          </p:nvSpPr>
          <p:spPr>
            <a:xfrm>
              <a:off x="5591175" y="1647825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2EA291-C744-D5AB-FCC3-18E8D745F4C4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2457450"/>
              <a:ext cx="10668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D848D54-8FC5-7B87-D194-6D95E9D6F0FF}"/>
              </a:ext>
            </a:extLst>
          </p:cNvPr>
          <p:cNvSpPr txBox="1"/>
          <p:nvPr/>
        </p:nvSpPr>
        <p:spPr>
          <a:xfrm>
            <a:off x="1209675" y="5267325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25,6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CB290E-5D21-03F2-A4A8-3701C2830C84}"/>
              </a:ext>
            </a:extLst>
          </p:cNvPr>
          <p:cNvSpPr txBox="1"/>
          <p:nvPr/>
        </p:nvSpPr>
        <p:spPr>
          <a:xfrm>
            <a:off x="3171825" y="4114800"/>
            <a:ext cx="81914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2800" dirty="0">
                <a:latin typeface="Cambria" panose="02040503050406030204" pitchFamily="18" charset="0"/>
                <a:ea typeface="Cambria" panose="02040503050406030204" pitchFamily="18" charset="0"/>
              </a:rPr>
              <a:t>Đặt tính và thực hiện phép nhân như nhân hai số tự nhiên.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8B24EC-040A-425E-92D1-CCB6B8AF9B5C}"/>
              </a:ext>
            </a:extLst>
          </p:cNvPr>
          <p:cNvSpPr txBox="1"/>
          <p:nvPr/>
        </p:nvSpPr>
        <p:spPr>
          <a:xfrm>
            <a:off x="3086101" y="5181600"/>
            <a:ext cx="8858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2800" dirty="0">
                <a:latin typeface="Cambria" panose="02040503050406030204" pitchFamily="18" charset="0"/>
                <a:ea typeface="Cambria" panose="02040503050406030204" pitchFamily="18" charset="0"/>
              </a:rPr>
              <a:t>Phần thập phân của số 3,2 có một chữ số, ta dùng dấu phẩy tách ở tích ra một chữ số kể từ phải sang trái.</a:t>
            </a:r>
          </a:p>
        </p:txBody>
      </p:sp>
    </p:spTree>
    <p:extLst>
      <p:ext uri="{BB962C8B-B14F-4D97-AF65-F5344CB8AC3E}">
        <p14:creationId xmlns:p14="http://schemas.microsoft.com/office/powerpoint/2010/main" val="1913696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14" grpId="0"/>
      <p:bldP spid="15" grpId="0"/>
      <p:bldP spid="16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257174" y="200025"/>
            <a:ext cx="11725275" cy="635317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10B76-05A6-35DA-DAD9-8EC92647DAF5}"/>
              </a:ext>
            </a:extLst>
          </p:cNvPr>
          <p:cNvSpPr txBox="1"/>
          <p:nvPr/>
        </p:nvSpPr>
        <p:spPr>
          <a:xfrm>
            <a:off x="762000" y="361950"/>
            <a:ext cx="5172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b) 1,51 x 25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92D58C-A2E7-1D92-33E5-E14EC1F260E8}"/>
              </a:ext>
            </a:extLst>
          </p:cNvPr>
          <p:cNvSpPr txBox="1"/>
          <p:nvPr/>
        </p:nvSpPr>
        <p:spPr>
          <a:xfrm>
            <a:off x="342901" y="1123950"/>
            <a:ext cx="5972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đặt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tính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như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sau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9632F8-4CEA-71B5-F6DC-BC40020C6577}"/>
              </a:ext>
            </a:extLst>
          </p:cNvPr>
          <p:cNvGrpSpPr/>
          <p:nvPr/>
        </p:nvGrpSpPr>
        <p:grpSpPr>
          <a:xfrm>
            <a:off x="762000" y="1685925"/>
            <a:ext cx="1476375" cy="1323439"/>
            <a:chOff x="5591175" y="1247775"/>
            <a:chExt cx="1476375" cy="132343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E567D4D-2961-13DC-9141-618F0BA0AC38}"/>
                </a:ext>
              </a:extLst>
            </p:cNvPr>
            <p:cNvSpPr txBox="1"/>
            <p:nvPr/>
          </p:nvSpPr>
          <p:spPr>
            <a:xfrm>
              <a:off x="5800725" y="1247775"/>
              <a:ext cx="12668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latin typeface="Cambria" panose="02040503050406030204" pitchFamily="18" charset="0"/>
                  <a:ea typeface="Cambria" panose="02040503050406030204" pitchFamily="18" charset="0"/>
                </a:rPr>
                <a:t>1,51</a:t>
              </a:r>
            </a:p>
            <a:p>
              <a:r>
                <a:rPr lang="en-US" sz="4000" dirty="0">
                  <a:latin typeface="Cambria" panose="02040503050406030204" pitchFamily="18" charset="0"/>
                  <a:ea typeface="Cambria" panose="02040503050406030204" pitchFamily="18" charset="0"/>
                </a:rPr>
                <a:t>   25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0D64AC-EA16-C21D-31CE-0005506006C9}"/>
                </a:ext>
              </a:extLst>
            </p:cNvPr>
            <p:cNvSpPr txBox="1"/>
            <p:nvPr/>
          </p:nvSpPr>
          <p:spPr>
            <a:xfrm>
              <a:off x="5591175" y="1647825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D9438DD-3C2C-FEF7-DB1D-FE6B738C9D32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2457450"/>
              <a:ext cx="10668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28C241-A576-2DB7-23EC-5C3E0BD60571}"/>
              </a:ext>
            </a:extLst>
          </p:cNvPr>
          <p:cNvSpPr txBox="1"/>
          <p:nvPr/>
        </p:nvSpPr>
        <p:spPr>
          <a:xfrm>
            <a:off x="990600" y="2867025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755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A716D7-206E-5F8A-FF3A-CC902F11BA66}"/>
              </a:ext>
            </a:extLst>
          </p:cNvPr>
          <p:cNvSpPr txBox="1"/>
          <p:nvPr/>
        </p:nvSpPr>
        <p:spPr>
          <a:xfrm>
            <a:off x="676275" y="3352800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302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B62B6A-1786-B9DD-75EB-39A0EE0142A2}"/>
              </a:ext>
            </a:extLst>
          </p:cNvPr>
          <p:cNvCxnSpPr/>
          <p:nvPr/>
        </p:nvCxnSpPr>
        <p:spPr>
          <a:xfrm>
            <a:off x="638175" y="4019550"/>
            <a:ext cx="12382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E1587A-72A3-2DFA-D745-D573FDF1A167}"/>
              </a:ext>
            </a:extLst>
          </p:cNvPr>
          <p:cNvSpPr txBox="1"/>
          <p:nvPr/>
        </p:nvSpPr>
        <p:spPr>
          <a:xfrm>
            <a:off x="542925" y="4010025"/>
            <a:ext cx="1419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37,75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35BC9F-5B37-87F0-001D-D37E00C256B5}"/>
              </a:ext>
            </a:extLst>
          </p:cNvPr>
          <p:cNvSpPr txBox="1"/>
          <p:nvPr/>
        </p:nvSpPr>
        <p:spPr>
          <a:xfrm>
            <a:off x="2819400" y="1943100"/>
            <a:ext cx="8753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vi-VN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Đặt tính và thực hiện phép nhân như nhân hai số tự nhiên.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FEA4C5-60DA-921B-3AD2-F93BFF618063}"/>
              </a:ext>
            </a:extLst>
          </p:cNvPr>
          <p:cNvSpPr txBox="1"/>
          <p:nvPr/>
        </p:nvSpPr>
        <p:spPr>
          <a:xfrm>
            <a:off x="2819400" y="3228975"/>
            <a:ext cx="87534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vi-VN" sz="3200" dirty="0">
                <a:solidFill>
                  <a:srgbClr val="19191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 thập phân của số 1,51 có hai chữ số, ta dùng dấu phẩy tách ở tích ra hai chữ số kể từ phải sang trái.</a:t>
            </a:r>
          </a:p>
        </p:txBody>
      </p:sp>
    </p:spTree>
    <p:extLst>
      <p:ext uri="{BB962C8B-B14F-4D97-AF65-F5344CB8AC3E}">
        <p14:creationId xmlns:p14="http://schemas.microsoft.com/office/powerpoint/2010/main" val="3195343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3" grpId="0"/>
      <p:bldP spid="29" grpId="0"/>
      <p:bldP spid="30" grpId="0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844461" y="432954"/>
            <a:ext cx="10492244" cy="5992093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191919"/>
              </a:solidFill>
              <a:latin typeface="Arial"/>
              <a:sym typeface="Arial"/>
            </a:endParaRPr>
          </a:p>
        </p:txBody>
      </p:sp>
      <p:grpSp>
        <p:nvGrpSpPr>
          <p:cNvPr id="18" name="Google Shape;1019;p41">
            <a:extLst>
              <a:ext uri="{FF2B5EF4-FFF2-40B4-BE49-F238E27FC236}">
                <a16:creationId xmlns:a16="http://schemas.microsoft.com/office/drawing/2014/main" id="{897CDC91-BEB0-42AF-82A0-7FDBC77AB9C5}"/>
              </a:ext>
            </a:extLst>
          </p:cNvPr>
          <p:cNvGrpSpPr/>
          <p:nvPr/>
        </p:nvGrpSpPr>
        <p:grpSpPr>
          <a:xfrm>
            <a:off x="293202" y="267435"/>
            <a:ext cx="1210652" cy="1579888"/>
            <a:chOff x="4763825" y="3528850"/>
            <a:chExt cx="827325" cy="1079650"/>
          </a:xfrm>
        </p:grpSpPr>
        <p:sp>
          <p:nvSpPr>
            <p:cNvPr id="19" name="Google Shape;1020;p41">
              <a:extLst>
                <a:ext uri="{FF2B5EF4-FFF2-40B4-BE49-F238E27FC236}">
                  <a16:creationId xmlns:a16="http://schemas.microsoft.com/office/drawing/2014/main" id="{C1572099-6848-4C85-97D8-B30CAB3AF8FB}"/>
                </a:ext>
              </a:extLst>
            </p:cNvPr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021;p41">
              <a:extLst>
                <a:ext uri="{FF2B5EF4-FFF2-40B4-BE49-F238E27FC236}">
                  <a16:creationId xmlns:a16="http://schemas.microsoft.com/office/drawing/2014/main" id="{91F96C65-17ED-4D9B-A751-B4859E293027}"/>
                </a:ext>
              </a:extLst>
            </p:cNvPr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022;p41">
              <a:extLst>
                <a:ext uri="{FF2B5EF4-FFF2-40B4-BE49-F238E27FC236}">
                  <a16:creationId xmlns:a16="http://schemas.microsoft.com/office/drawing/2014/main" id="{A1E94565-4705-47C2-B193-EE97F6C9E04C}"/>
                </a:ext>
              </a:extLst>
            </p:cNvPr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1027;p41">
            <a:extLst>
              <a:ext uri="{FF2B5EF4-FFF2-40B4-BE49-F238E27FC236}">
                <a16:creationId xmlns:a16="http://schemas.microsoft.com/office/drawing/2014/main" id="{CD7A5A08-CF58-4A87-A32A-DF74AA2E375F}"/>
              </a:ext>
            </a:extLst>
          </p:cNvPr>
          <p:cNvGrpSpPr/>
          <p:nvPr/>
        </p:nvGrpSpPr>
        <p:grpSpPr>
          <a:xfrm>
            <a:off x="10762493" y="5078578"/>
            <a:ext cx="1210835" cy="1645445"/>
            <a:chOff x="3459450" y="656725"/>
            <a:chExt cx="827450" cy="1124450"/>
          </a:xfrm>
        </p:grpSpPr>
        <p:sp>
          <p:nvSpPr>
            <p:cNvPr id="23" name="Google Shape;1028;p41">
              <a:extLst>
                <a:ext uri="{FF2B5EF4-FFF2-40B4-BE49-F238E27FC236}">
                  <a16:creationId xmlns:a16="http://schemas.microsoft.com/office/drawing/2014/main" id="{B84C7611-7191-454D-A69B-207248CAAC95}"/>
                </a:ext>
              </a:extLst>
            </p:cNvPr>
            <p:cNvSpPr/>
            <p:nvPr/>
          </p:nvSpPr>
          <p:spPr>
            <a:xfrm>
              <a:off x="3459450" y="656725"/>
              <a:ext cx="827450" cy="1079525"/>
            </a:xfrm>
            <a:custGeom>
              <a:avLst/>
              <a:gdLst/>
              <a:ahLst/>
              <a:cxnLst/>
              <a:rect l="l" t="t" r="r" b="b"/>
              <a:pathLst>
                <a:path w="33098" h="43181" extrusionOk="0">
                  <a:moveTo>
                    <a:pt x="15400" y="1"/>
                  </a:moveTo>
                  <a:cubicBezTo>
                    <a:pt x="0" y="1"/>
                    <a:pt x="0" y="9665"/>
                    <a:pt x="0" y="21591"/>
                  </a:cubicBezTo>
                  <a:cubicBezTo>
                    <a:pt x="0" y="33517"/>
                    <a:pt x="0" y="43181"/>
                    <a:pt x="15400" y="43181"/>
                  </a:cubicBezTo>
                  <a:cubicBezTo>
                    <a:pt x="30794" y="43181"/>
                    <a:pt x="30794" y="33517"/>
                    <a:pt x="30794" y="21591"/>
                  </a:cubicBezTo>
                  <a:cubicBezTo>
                    <a:pt x="30794" y="9665"/>
                    <a:pt x="33098" y="1"/>
                    <a:pt x="15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029;p41">
              <a:extLst>
                <a:ext uri="{FF2B5EF4-FFF2-40B4-BE49-F238E27FC236}">
                  <a16:creationId xmlns:a16="http://schemas.microsoft.com/office/drawing/2014/main" id="{A92E7A76-AC51-468D-9740-BE91BEFFE68A}"/>
                </a:ext>
              </a:extLst>
            </p:cNvPr>
            <p:cNvSpPr/>
            <p:nvPr/>
          </p:nvSpPr>
          <p:spPr>
            <a:xfrm>
              <a:off x="3557100" y="731025"/>
              <a:ext cx="716000" cy="1050150"/>
            </a:xfrm>
            <a:custGeom>
              <a:avLst/>
              <a:gdLst/>
              <a:ahLst/>
              <a:cxnLst/>
              <a:rect l="l" t="t" r="r" b="b"/>
              <a:pathLst>
                <a:path w="28640" h="42006" extrusionOk="0">
                  <a:moveTo>
                    <a:pt x="14013" y="1"/>
                  </a:moveTo>
                  <a:cubicBezTo>
                    <a:pt x="11514" y="1"/>
                    <a:pt x="9011" y="658"/>
                    <a:pt x="6678" y="1583"/>
                  </a:cubicBezTo>
                  <a:cubicBezTo>
                    <a:pt x="4659" y="2389"/>
                    <a:pt x="2601" y="3439"/>
                    <a:pt x="1042" y="4985"/>
                  </a:cubicBezTo>
                  <a:cubicBezTo>
                    <a:pt x="0" y="6016"/>
                    <a:pt x="4" y="7903"/>
                    <a:pt x="1660" y="7903"/>
                  </a:cubicBezTo>
                  <a:cubicBezTo>
                    <a:pt x="1787" y="7903"/>
                    <a:pt x="1923" y="7892"/>
                    <a:pt x="2069" y="7869"/>
                  </a:cubicBezTo>
                  <a:cubicBezTo>
                    <a:pt x="2708" y="7767"/>
                    <a:pt x="3281" y="7420"/>
                    <a:pt x="3830" y="7087"/>
                  </a:cubicBezTo>
                  <a:cubicBezTo>
                    <a:pt x="5517" y="6046"/>
                    <a:pt x="7354" y="4971"/>
                    <a:pt x="9306" y="4971"/>
                  </a:cubicBezTo>
                  <a:cubicBezTo>
                    <a:pt x="9481" y="4971"/>
                    <a:pt x="9658" y="4980"/>
                    <a:pt x="9835" y="4998"/>
                  </a:cubicBezTo>
                  <a:cubicBezTo>
                    <a:pt x="11763" y="5200"/>
                    <a:pt x="13494" y="6621"/>
                    <a:pt x="14150" y="8448"/>
                  </a:cubicBezTo>
                  <a:cubicBezTo>
                    <a:pt x="14813" y="10274"/>
                    <a:pt x="14425" y="12417"/>
                    <a:pt x="13243" y="13957"/>
                  </a:cubicBezTo>
                  <a:cubicBezTo>
                    <a:pt x="12317" y="15160"/>
                    <a:pt x="10338" y="16507"/>
                    <a:pt x="8508" y="16507"/>
                  </a:cubicBezTo>
                  <a:cubicBezTo>
                    <a:pt x="8405" y="16507"/>
                    <a:pt x="8301" y="16503"/>
                    <a:pt x="8199" y="16494"/>
                  </a:cubicBezTo>
                  <a:cubicBezTo>
                    <a:pt x="8144" y="16489"/>
                    <a:pt x="8089" y="16487"/>
                    <a:pt x="8035" y="16487"/>
                  </a:cubicBezTo>
                  <a:cubicBezTo>
                    <a:pt x="7511" y="16487"/>
                    <a:pt x="7070" y="16721"/>
                    <a:pt x="6827" y="17079"/>
                  </a:cubicBezTo>
                  <a:cubicBezTo>
                    <a:pt x="6499" y="17544"/>
                    <a:pt x="6493" y="18213"/>
                    <a:pt x="7030" y="18816"/>
                  </a:cubicBezTo>
                  <a:cubicBezTo>
                    <a:pt x="7596" y="19461"/>
                    <a:pt x="8480" y="19699"/>
                    <a:pt x="9274" y="20027"/>
                  </a:cubicBezTo>
                  <a:cubicBezTo>
                    <a:pt x="10970" y="20720"/>
                    <a:pt x="12444" y="21932"/>
                    <a:pt x="13447" y="23459"/>
                  </a:cubicBezTo>
                  <a:cubicBezTo>
                    <a:pt x="13948" y="24217"/>
                    <a:pt x="14342" y="25084"/>
                    <a:pt x="14348" y="25991"/>
                  </a:cubicBezTo>
                  <a:cubicBezTo>
                    <a:pt x="14353" y="26897"/>
                    <a:pt x="13906" y="27847"/>
                    <a:pt x="13088" y="28235"/>
                  </a:cubicBezTo>
                  <a:cubicBezTo>
                    <a:pt x="12790" y="28377"/>
                    <a:pt x="12479" y="28436"/>
                    <a:pt x="12162" y="28436"/>
                  </a:cubicBezTo>
                  <a:cubicBezTo>
                    <a:pt x="11317" y="28436"/>
                    <a:pt x="10435" y="28015"/>
                    <a:pt x="9662" y="27602"/>
                  </a:cubicBezTo>
                  <a:cubicBezTo>
                    <a:pt x="8072" y="26752"/>
                    <a:pt x="6394" y="25898"/>
                    <a:pt x="4603" y="25898"/>
                  </a:cubicBezTo>
                  <a:cubicBezTo>
                    <a:pt x="4545" y="25898"/>
                    <a:pt x="4486" y="25898"/>
                    <a:pt x="4427" y="25900"/>
                  </a:cubicBezTo>
                  <a:cubicBezTo>
                    <a:pt x="1102" y="26002"/>
                    <a:pt x="297" y="28820"/>
                    <a:pt x="642" y="31583"/>
                  </a:cubicBezTo>
                  <a:cubicBezTo>
                    <a:pt x="691" y="31947"/>
                    <a:pt x="1072" y="34812"/>
                    <a:pt x="2637" y="37021"/>
                  </a:cubicBezTo>
                  <a:cubicBezTo>
                    <a:pt x="5034" y="40417"/>
                    <a:pt x="9311" y="42005"/>
                    <a:pt x="13627" y="42005"/>
                  </a:cubicBezTo>
                  <a:cubicBezTo>
                    <a:pt x="21074" y="42005"/>
                    <a:pt x="28640" y="37277"/>
                    <a:pt x="26871" y="28952"/>
                  </a:cubicBezTo>
                  <a:cubicBezTo>
                    <a:pt x="26161" y="25644"/>
                    <a:pt x="23784" y="22737"/>
                    <a:pt x="20675" y="21395"/>
                  </a:cubicBezTo>
                  <a:cubicBezTo>
                    <a:pt x="19893" y="21060"/>
                    <a:pt x="19064" y="20809"/>
                    <a:pt x="18347" y="20349"/>
                  </a:cubicBezTo>
                  <a:cubicBezTo>
                    <a:pt x="17631" y="19891"/>
                    <a:pt x="17022" y="19150"/>
                    <a:pt x="16998" y="18296"/>
                  </a:cubicBezTo>
                  <a:cubicBezTo>
                    <a:pt x="16956" y="16768"/>
                    <a:pt x="18627" y="15880"/>
                    <a:pt x="19874" y="14996"/>
                  </a:cubicBezTo>
                  <a:cubicBezTo>
                    <a:pt x="22538" y="13122"/>
                    <a:pt x="24453" y="9230"/>
                    <a:pt x="23654" y="5941"/>
                  </a:cubicBezTo>
                  <a:cubicBezTo>
                    <a:pt x="22860" y="2664"/>
                    <a:pt x="19069" y="610"/>
                    <a:pt x="15984" y="145"/>
                  </a:cubicBezTo>
                  <a:cubicBezTo>
                    <a:pt x="15329" y="46"/>
                    <a:pt x="14671" y="1"/>
                    <a:pt x="1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030;p41">
              <a:extLst>
                <a:ext uri="{FF2B5EF4-FFF2-40B4-BE49-F238E27FC236}">
                  <a16:creationId xmlns:a16="http://schemas.microsoft.com/office/drawing/2014/main" id="{A339CEF2-D808-41D3-AFD5-D439225C679D}"/>
                </a:ext>
              </a:extLst>
            </p:cNvPr>
            <p:cNvSpPr/>
            <p:nvPr/>
          </p:nvSpPr>
          <p:spPr>
            <a:xfrm>
              <a:off x="3491525" y="662775"/>
              <a:ext cx="720650" cy="1074075"/>
            </a:xfrm>
            <a:custGeom>
              <a:avLst/>
              <a:gdLst/>
              <a:ahLst/>
              <a:cxnLst/>
              <a:rect l="l" t="t" r="r" b="b"/>
              <a:pathLst>
                <a:path w="28826" h="42963" extrusionOk="0">
                  <a:moveTo>
                    <a:pt x="14349" y="942"/>
                  </a:moveTo>
                  <a:cubicBezTo>
                    <a:pt x="15008" y="942"/>
                    <a:pt x="15651" y="989"/>
                    <a:pt x="16279" y="1084"/>
                  </a:cubicBezTo>
                  <a:cubicBezTo>
                    <a:pt x="19359" y="1549"/>
                    <a:pt x="22850" y="3568"/>
                    <a:pt x="23566" y="6522"/>
                  </a:cubicBezTo>
                  <a:cubicBezTo>
                    <a:pt x="24348" y="9751"/>
                    <a:pt x="22354" y="13409"/>
                    <a:pt x="19973" y="15087"/>
                  </a:cubicBezTo>
                  <a:cubicBezTo>
                    <a:pt x="19811" y="15200"/>
                    <a:pt x="19645" y="15315"/>
                    <a:pt x="19472" y="15428"/>
                  </a:cubicBezTo>
                  <a:cubicBezTo>
                    <a:pt x="18241" y="16257"/>
                    <a:pt x="16852" y="17194"/>
                    <a:pt x="16893" y="18782"/>
                  </a:cubicBezTo>
                  <a:cubicBezTo>
                    <a:pt x="16923" y="19696"/>
                    <a:pt x="17508" y="20602"/>
                    <a:pt x="18463" y="21217"/>
                  </a:cubicBezTo>
                  <a:cubicBezTo>
                    <a:pt x="19006" y="21569"/>
                    <a:pt x="19597" y="21797"/>
                    <a:pt x="20170" y="22023"/>
                  </a:cubicBezTo>
                  <a:cubicBezTo>
                    <a:pt x="20397" y="22112"/>
                    <a:pt x="20629" y="22202"/>
                    <a:pt x="20856" y="22304"/>
                  </a:cubicBezTo>
                  <a:cubicBezTo>
                    <a:pt x="23828" y="23588"/>
                    <a:pt x="26097" y="26357"/>
                    <a:pt x="26772" y="29526"/>
                  </a:cubicBezTo>
                  <a:cubicBezTo>
                    <a:pt x="28258" y="36492"/>
                    <a:pt x="22957" y="39638"/>
                    <a:pt x="20605" y="40664"/>
                  </a:cubicBezTo>
                  <a:cubicBezTo>
                    <a:pt x="18644" y="41522"/>
                    <a:pt x="16330" y="41987"/>
                    <a:pt x="14003" y="41987"/>
                  </a:cubicBezTo>
                  <a:cubicBezTo>
                    <a:pt x="9885" y="41987"/>
                    <a:pt x="5723" y="40532"/>
                    <a:pt x="3386" y="37226"/>
                  </a:cubicBezTo>
                  <a:cubicBezTo>
                    <a:pt x="1935" y="35173"/>
                    <a:pt x="1541" y="32511"/>
                    <a:pt x="1475" y="31997"/>
                  </a:cubicBezTo>
                  <a:cubicBezTo>
                    <a:pt x="1254" y="30236"/>
                    <a:pt x="1552" y="28786"/>
                    <a:pt x="2311" y="27897"/>
                  </a:cubicBezTo>
                  <a:cubicBezTo>
                    <a:pt x="2877" y="27234"/>
                    <a:pt x="3720" y="26875"/>
                    <a:pt x="4805" y="26847"/>
                  </a:cubicBezTo>
                  <a:cubicBezTo>
                    <a:pt x="4860" y="26840"/>
                    <a:pt x="4913" y="26840"/>
                    <a:pt x="4973" y="26840"/>
                  </a:cubicBezTo>
                  <a:cubicBezTo>
                    <a:pt x="6585" y="26840"/>
                    <a:pt x="8119" y="27586"/>
                    <a:pt x="9808" y="28487"/>
                  </a:cubicBezTo>
                  <a:cubicBezTo>
                    <a:pt x="10437" y="28826"/>
                    <a:pt x="11471" y="29376"/>
                    <a:pt x="12531" y="29376"/>
                  </a:cubicBezTo>
                  <a:cubicBezTo>
                    <a:pt x="12909" y="29376"/>
                    <a:pt x="13290" y="29306"/>
                    <a:pt x="13657" y="29132"/>
                  </a:cubicBezTo>
                  <a:cubicBezTo>
                    <a:pt x="14577" y="28690"/>
                    <a:pt x="15197" y="27616"/>
                    <a:pt x="15186" y="26459"/>
                  </a:cubicBezTo>
                  <a:cubicBezTo>
                    <a:pt x="15180" y="25575"/>
                    <a:pt x="14858" y="24662"/>
                    <a:pt x="14207" y="23677"/>
                  </a:cubicBezTo>
                  <a:cubicBezTo>
                    <a:pt x="13150" y="22076"/>
                    <a:pt x="11593" y="20794"/>
                    <a:pt x="9819" y="20065"/>
                  </a:cubicBezTo>
                  <a:cubicBezTo>
                    <a:pt x="9670" y="20006"/>
                    <a:pt x="9516" y="19946"/>
                    <a:pt x="9360" y="19886"/>
                  </a:cubicBezTo>
                  <a:cubicBezTo>
                    <a:pt x="8733" y="19648"/>
                    <a:pt x="8136" y="19415"/>
                    <a:pt x="7748" y="18979"/>
                  </a:cubicBezTo>
                  <a:cubicBezTo>
                    <a:pt x="7403" y="18591"/>
                    <a:pt x="7342" y="18161"/>
                    <a:pt x="7576" y="17822"/>
                  </a:cubicBezTo>
                  <a:cubicBezTo>
                    <a:pt x="7752" y="17569"/>
                    <a:pt x="8060" y="17428"/>
                    <a:pt x="8406" y="17428"/>
                  </a:cubicBezTo>
                  <a:cubicBezTo>
                    <a:pt x="8445" y="17428"/>
                    <a:pt x="8484" y="17430"/>
                    <a:pt x="8524" y="17434"/>
                  </a:cubicBezTo>
                  <a:cubicBezTo>
                    <a:pt x="8641" y="17444"/>
                    <a:pt x="8758" y="17449"/>
                    <a:pt x="8876" y="17449"/>
                  </a:cubicBezTo>
                  <a:cubicBezTo>
                    <a:pt x="10833" y="17449"/>
                    <a:pt x="12932" y="16085"/>
                    <a:pt x="13979" y="14717"/>
                  </a:cubicBezTo>
                  <a:cubicBezTo>
                    <a:pt x="15276" y="13034"/>
                    <a:pt x="15657" y="10695"/>
                    <a:pt x="14959" y="8761"/>
                  </a:cubicBezTo>
                  <a:cubicBezTo>
                    <a:pt x="14224" y="6731"/>
                    <a:pt x="12332" y="5221"/>
                    <a:pt x="10249" y="5006"/>
                  </a:cubicBezTo>
                  <a:cubicBezTo>
                    <a:pt x="10057" y="4986"/>
                    <a:pt x="9865" y="4976"/>
                    <a:pt x="9675" y="4976"/>
                  </a:cubicBezTo>
                  <a:cubicBezTo>
                    <a:pt x="7497" y="4976"/>
                    <a:pt x="5467" y="6228"/>
                    <a:pt x="3952" y="7161"/>
                  </a:cubicBezTo>
                  <a:cubicBezTo>
                    <a:pt x="3445" y="7472"/>
                    <a:pt x="2920" y="7794"/>
                    <a:pt x="2364" y="7877"/>
                  </a:cubicBezTo>
                  <a:cubicBezTo>
                    <a:pt x="2257" y="7895"/>
                    <a:pt x="2141" y="7907"/>
                    <a:pt x="2025" y="7907"/>
                  </a:cubicBezTo>
                  <a:cubicBezTo>
                    <a:pt x="1716" y="7907"/>
                    <a:pt x="1406" y="7821"/>
                    <a:pt x="1254" y="7530"/>
                  </a:cubicBezTo>
                  <a:cubicBezTo>
                    <a:pt x="1022" y="7070"/>
                    <a:pt x="1237" y="6290"/>
                    <a:pt x="1738" y="5794"/>
                  </a:cubicBezTo>
                  <a:cubicBezTo>
                    <a:pt x="3015" y="4522"/>
                    <a:pt x="4758" y="3478"/>
                    <a:pt x="7218" y="2499"/>
                  </a:cubicBezTo>
                  <a:cubicBezTo>
                    <a:pt x="9831" y="1456"/>
                    <a:pt x="12181" y="942"/>
                    <a:pt x="14349" y="942"/>
                  </a:cubicBezTo>
                  <a:close/>
                  <a:moveTo>
                    <a:pt x="14354" y="1"/>
                  </a:moveTo>
                  <a:cubicBezTo>
                    <a:pt x="12064" y="1"/>
                    <a:pt x="9595" y="536"/>
                    <a:pt x="6871" y="1621"/>
                  </a:cubicBezTo>
                  <a:cubicBezTo>
                    <a:pt x="4287" y="2654"/>
                    <a:pt x="2447" y="3764"/>
                    <a:pt x="1075" y="5125"/>
                  </a:cubicBezTo>
                  <a:cubicBezTo>
                    <a:pt x="281" y="5913"/>
                    <a:pt x="1" y="7131"/>
                    <a:pt x="419" y="7960"/>
                  </a:cubicBezTo>
                  <a:cubicBezTo>
                    <a:pt x="564" y="8247"/>
                    <a:pt x="998" y="8848"/>
                    <a:pt x="2029" y="8848"/>
                  </a:cubicBezTo>
                  <a:cubicBezTo>
                    <a:pt x="2178" y="8848"/>
                    <a:pt x="2339" y="8836"/>
                    <a:pt x="2513" y="8808"/>
                  </a:cubicBezTo>
                  <a:cubicBezTo>
                    <a:pt x="3254" y="8689"/>
                    <a:pt x="3887" y="8301"/>
                    <a:pt x="4442" y="7960"/>
                  </a:cubicBezTo>
                  <a:cubicBezTo>
                    <a:pt x="6263" y="6839"/>
                    <a:pt x="7928" y="5913"/>
                    <a:pt x="9673" y="5913"/>
                  </a:cubicBezTo>
                  <a:cubicBezTo>
                    <a:pt x="9833" y="5913"/>
                    <a:pt x="9993" y="5921"/>
                    <a:pt x="10155" y="5937"/>
                  </a:cubicBezTo>
                  <a:cubicBezTo>
                    <a:pt x="11885" y="6122"/>
                    <a:pt x="13461" y="7381"/>
                    <a:pt x="14075" y="9083"/>
                  </a:cubicBezTo>
                  <a:cubicBezTo>
                    <a:pt x="14667" y="10718"/>
                    <a:pt x="14338" y="12706"/>
                    <a:pt x="13235" y="14144"/>
                  </a:cubicBezTo>
                  <a:cubicBezTo>
                    <a:pt x="12336" y="15319"/>
                    <a:pt x="10462" y="16509"/>
                    <a:pt x="8878" y="16509"/>
                  </a:cubicBezTo>
                  <a:cubicBezTo>
                    <a:pt x="8787" y="16509"/>
                    <a:pt x="8696" y="16505"/>
                    <a:pt x="8607" y="16497"/>
                  </a:cubicBezTo>
                  <a:cubicBezTo>
                    <a:pt x="8539" y="16490"/>
                    <a:pt x="8470" y="16487"/>
                    <a:pt x="8403" y="16487"/>
                  </a:cubicBezTo>
                  <a:cubicBezTo>
                    <a:pt x="7745" y="16487"/>
                    <a:pt x="7157" y="16775"/>
                    <a:pt x="6805" y="17285"/>
                  </a:cubicBezTo>
                  <a:cubicBezTo>
                    <a:pt x="6323" y="17976"/>
                    <a:pt x="6411" y="18889"/>
                    <a:pt x="7045" y="19600"/>
                  </a:cubicBezTo>
                  <a:cubicBezTo>
                    <a:pt x="7582" y="20214"/>
                    <a:pt x="8315" y="20495"/>
                    <a:pt x="9026" y="20764"/>
                  </a:cubicBezTo>
                  <a:cubicBezTo>
                    <a:pt x="9175" y="20823"/>
                    <a:pt x="9318" y="20877"/>
                    <a:pt x="9461" y="20938"/>
                  </a:cubicBezTo>
                  <a:cubicBezTo>
                    <a:pt x="11061" y="21594"/>
                    <a:pt x="12470" y="22751"/>
                    <a:pt x="13425" y="24197"/>
                  </a:cubicBezTo>
                  <a:cubicBezTo>
                    <a:pt x="13974" y="25026"/>
                    <a:pt x="14243" y="25765"/>
                    <a:pt x="14249" y="26464"/>
                  </a:cubicBezTo>
                  <a:cubicBezTo>
                    <a:pt x="14249" y="27133"/>
                    <a:pt x="13944" y="27957"/>
                    <a:pt x="13252" y="28285"/>
                  </a:cubicBezTo>
                  <a:cubicBezTo>
                    <a:pt x="13023" y="28394"/>
                    <a:pt x="12779" y="28440"/>
                    <a:pt x="12526" y="28440"/>
                  </a:cubicBezTo>
                  <a:cubicBezTo>
                    <a:pt x="11791" y="28440"/>
                    <a:pt x="10982" y="28049"/>
                    <a:pt x="10249" y="27658"/>
                  </a:cubicBezTo>
                  <a:cubicBezTo>
                    <a:pt x="8850" y="26909"/>
                    <a:pt x="6953" y="25900"/>
                    <a:pt x="4943" y="25900"/>
                  </a:cubicBezTo>
                  <a:cubicBezTo>
                    <a:pt x="4887" y="25900"/>
                    <a:pt x="4831" y="25901"/>
                    <a:pt x="4775" y="25903"/>
                  </a:cubicBezTo>
                  <a:cubicBezTo>
                    <a:pt x="3414" y="25944"/>
                    <a:pt x="2340" y="26410"/>
                    <a:pt x="1595" y="27288"/>
                  </a:cubicBezTo>
                  <a:cubicBezTo>
                    <a:pt x="664" y="28374"/>
                    <a:pt x="287" y="30087"/>
                    <a:pt x="544" y="32111"/>
                  </a:cubicBezTo>
                  <a:cubicBezTo>
                    <a:pt x="609" y="32666"/>
                    <a:pt x="1039" y="35531"/>
                    <a:pt x="2615" y="37770"/>
                  </a:cubicBezTo>
                  <a:cubicBezTo>
                    <a:pt x="5164" y="41374"/>
                    <a:pt x="9551" y="42963"/>
                    <a:pt x="13926" y="42963"/>
                  </a:cubicBezTo>
                  <a:cubicBezTo>
                    <a:pt x="16392" y="42963"/>
                    <a:pt x="18857" y="42454"/>
                    <a:pt x="20982" y="41523"/>
                  </a:cubicBezTo>
                  <a:cubicBezTo>
                    <a:pt x="26312" y="39195"/>
                    <a:pt x="28825" y="34636"/>
                    <a:pt x="27690" y="29329"/>
                  </a:cubicBezTo>
                  <a:cubicBezTo>
                    <a:pt x="26957" y="25867"/>
                    <a:pt x="24480" y="22841"/>
                    <a:pt x="21227" y="21439"/>
                  </a:cubicBezTo>
                  <a:cubicBezTo>
                    <a:pt x="20993" y="21337"/>
                    <a:pt x="20748" y="21241"/>
                    <a:pt x="20511" y="21145"/>
                  </a:cubicBezTo>
                  <a:cubicBezTo>
                    <a:pt x="19955" y="20930"/>
                    <a:pt x="19436" y="20728"/>
                    <a:pt x="18971" y="20429"/>
                  </a:cubicBezTo>
                  <a:cubicBezTo>
                    <a:pt x="18277" y="19982"/>
                    <a:pt x="17855" y="19355"/>
                    <a:pt x="17836" y="18759"/>
                  </a:cubicBezTo>
                  <a:cubicBezTo>
                    <a:pt x="17806" y="17690"/>
                    <a:pt x="18922" y="16932"/>
                    <a:pt x="19996" y="16210"/>
                  </a:cubicBezTo>
                  <a:cubicBezTo>
                    <a:pt x="20175" y="16090"/>
                    <a:pt x="20349" y="15971"/>
                    <a:pt x="20511" y="15858"/>
                  </a:cubicBezTo>
                  <a:cubicBezTo>
                    <a:pt x="23155" y="13995"/>
                    <a:pt x="25357" y="9918"/>
                    <a:pt x="24480" y="6301"/>
                  </a:cubicBezTo>
                  <a:cubicBezTo>
                    <a:pt x="23626" y="2786"/>
                    <a:pt x="19704" y="648"/>
                    <a:pt x="16422" y="153"/>
                  </a:cubicBezTo>
                  <a:cubicBezTo>
                    <a:pt x="15748" y="51"/>
                    <a:pt x="15060" y="1"/>
                    <a:pt x="14354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FF4701C7-A515-4DD1-986E-ACB7E8E12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32776" y="1306338"/>
            <a:ext cx="9029717" cy="35365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30C7D-FA73-4252-BA17-E8AC9AB9D4AC}"/>
              </a:ext>
            </a:extLst>
          </p:cNvPr>
          <p:cNvSpPr txBox="1"/>
          <p:nvPr/>
        </p:nvSpPr>
        <p:spPr>
          <a:xfrm>
            <a:off x="2060371" y="2152453"/>
            <a:ext cx="837452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Cách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nhân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một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số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thập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phân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với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một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số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tự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nhiên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như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thế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000" b="1" kern="0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nào</a:t>
            </a:r>
            <a:r>
              <a:rPr lang="en-US" sz="40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?</a:t>
            </a:r>
          </a:p>
        </p:txBody>
      </p:sp>
      <p:pic>
        <p:nvPicPr>
          <p:cNvPr id="39" name="Picture 2" descr="Cute Little Kid Girl Confused With Question Mark Stock Vector -  Illustration of child, people: 177079873">
            <a:extLst>
              <a:ext uri="{FF2B5EF4-FFF2-40B4-BE49-F238E27FC236}">
                <a16:creationId xmlns:a16="http://schemas.microsoft.com/office/drawing/2014/main" id="{7E2BF337-805C-420B-AD3D-712D54B927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625" b="98375" l="10000" r="66625">
                        <a14:foregroundMark x1="69750" y1="11250" x2="69750" y2="11250"/>
                        <a14:foregroundMark x1="73625" y1="25000" x2="73625" y2="25000"/>
                        <a14:foregroundMark x1="40750" y1="86375" x2="40500" y2="90875"/>
                        <a14:foregroundMark x1="56500" y1="24875" x2="36875" y2="31375"/>
                        <a14:backgroundMark x1="32500" y1="72625" x2="37375" y2="74125"/>
                        <a14:backgroundMark x1="34000" y1="72625" x2="34000" y2="72625"/>
                        <a14:backgroundMark x1="31625" y1="62000" x2="31625" y2="62000"/>
                        <a14:backgroundMark x1="34250" y1="65875" x2="34250" y2="65875"/>
                        <a14:backgroundMark x1="25250" y1="42375" x2="25250" y2="42375"/>
                        <a14:backgroundMark x1="28250" y1="45875" x2="28250" y2="45875"/>
                        <a14:backgroundMark x1="31375" y1="49125" x2="31375" y2="49125"/>
                        <a14:backgroundMark x1="26500" y1="28000" x2="26500" y2="28000"/>
                        <a14:backgroundMark x1="27750" y1="23125" x2="27750" y2="23125"/>
                        <a14:backgroundMark x1="26625" y1="24375" x2="26625" y2="24375"/>
                        <a14:backgroundMark x1="26000" y1="36125" x2="26000" y2="36125"/>
                        <a14:backgroundMark x1="26000" y1="34000" x2="26000" y2="34000"/>
                        <a14:backgroundMark x1="64000" y1="30625" x2="64000" y2="30625"/>
                        <a14:backgroundMark x1="61500" y1="20750" x2="61500" y2="20750"/>
                        <a14:backgroundMark x1="62625" y1="26750" x2="62625" y2="26750"/>
                        <a14:backgroundMark x1="60375" y1="40750" x2="60375" y2="40750"/>
                        <a14:backgroundMark x1="63375" y1="34625" x2="63375" y2="34625"/>
                        <a14:backgroundMark x1="57000" y1="45250" x2="57000" y2="45250"/>
                        <a14:backgroundMark x1="57375" y1="67500" x2="57375" y2="67500"/>
                        <a14:backgroundMark x1="46000" y1="75125" x2="46000" y2="75125"/>
                        <a14:backgroundMark x1="52625" y1="74625" x2="52625" y2="74625"/>
                        <a14:backgroundMark x1="46750" y1="83000" x2="46750" y2="83000"/>
                        <a14:backgroundMark x1="34375" y1="89000" x2="34375" y2="89000"/>
                        <a14:backgroundMark x1="56750" y1="89375" x2="56750" y2="89375"/>
                        <a14:backgroundMark x1="32750" y1="90000" x2="30625" y2="91500"/>
                        <a14:backgroundMark x1="30500" y1="93000" x2="32000" y2="94000"/>
                        <a14:backgroundMark x1="46750" y1="93000" x2="52000" y2="93625"/>
                        <a14:backgroundMark x1="58500" y1="90500" x2="58500" y2="90375"/>
                        <a14:backgroundMark x1="46125" y1="84625" x2="46375" y2="87125"/>
                        <a14:backgroundMark x1="46125" y1="91750" x2="46375" y2="9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687"/>
          <a:stretch/>
        </p:blipFill>
        <p:spPr bwMode="auto">
          <a:xfrm>
            <a:off x="-1306468" y="2488536"/>
            <a:ext cx="6127139" cy="43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76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844461" y="432954"/>
            <a:ext cx="10492244" cy="5992093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191919"/>
              </a:solidFill>
              <a:latin typeface="Cambria" panose="02040503050406030204" pitchFamily="18" charset="0"/>
              <a:ea typeface="Cambria" panose="02040503050406030204" pitchFamily="18" charset="0"/>
              <a:sym typeface="Arial"/>
            </a:endParaRPr>
          </a:p>
        </p:txBody>
      </p:sp>
      <p:grpSp>
        <p:nvGrpSpPr>
          <p:cNvPr id="18" name="Google Shape;1019;p41">
            <a:extLst>
              <a:ext uri="{FF2B5EF4-FFF2-40B4-BE49-F238E27FC236}">
                <a16:creationId xmlns:a16="http://schemas.microsoft.com/office/drawing/2014/main" id="{897CDC91-BEB0-42AF-82A0-7FDBC77AB9C5}"/>
              </a:ext>
            </a:extLst>
          </p:cNvPr>
          <p:cNvGrpSpPr/>
          <p:nvPr/>
        </p:nvGrpSpPr>
        <p:grpSpPr>
          <a:xfrm>
            <a:off x="293202" y="267435"/>
            <a:ext cx="1210652" cy="1579888"/>
            <a:chOff x="4763825" y="3528850"/>
            <a:chExt cx="827325" cy="1079650"/>
          </a:xfrm>
        </p:grpSpPr>
        <p:sp>
          <p:nvSpPr>
            <p:cNvPr id="19" name="Google Shape;1020;p41">
              <a:extLst>
                <a:ext uri="{FF2B5EF4-FFF2-40B4-BE49-F238E27FC236}">
                  <a16:creationId xmlns:a16="http://schemas.microsoft.com/office/drawing/2014/main" id="{C1572099-6848-4C85-97D8-B30CAB3AF8FB}"/>
                </a:ext>
              </a:extLst>
            </p:cNvPr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  <p:sp>
          <p:nvSpPr>
            <p:cNvPr id="20" name="Google Shape;1021;p41">
              <a:extLst>
                <a:ext uri="{FF2B5EF4-FFF2-40B4-BE49-F238E27FC236}">
                  <a16:creationId xmlns:a16="http://schemas.microsoft.com/office/drawing/2014/main" id="{91F96C65-17ED-4D9B-A751-B4859E293027}"/>
                </a:ext>
              </a:extLst>
            </p:cNvPr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  <p:sp>
          <p:nvSpPr>
            <p:cNvPr id="21" name="Google Shape;1022;p41">
              <a:extLst>
                <a:ext uri="{FF2B5EF4-FFF2-40B4-BE49-F238E27FC236}">
                  <a16:creationId xmlns:a16="http://schemas.microsoft.com/office/drawing/2014/main" id="{A1E94565-4705-47C2-B193-EE97F6C9E04C}"/>
                </a:ext>
              </a:extLst>
            </p:cNvPr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2" name="Google Shape;1027;p41">
            <a:extLst>
              <a:ext uri="{FF2B5EF4-FFF2-40B4-BE49-F238E27FC236}">
                <a16:creationId xmlns:a16="http://schemas.microsoft.com/office/drawing/2014/main" id="{CD7A5A08-CF58-4A87-A32A-DF74AA2E375F}"/>
              </a:ext>
            </a:extLst>
          </p:cNvPr>
          <p:cNvGrpSpPr/>
          <p:nvPr/>
        </p:nvGrpSpPr>
        <p:grpSpPr>
          <a:xfrm>
            <a:off x="10762493" y="5078578"/>
            <a:ext cx="1210835" cy="1645445"/>
            <a:chOff x="3459450" y="656725"/>
            <a:chExt cx="827450" cy="1124450"/>
          </a:xfrm>
        </p:grpSpPr>
        <p:sp>
          <p:nvSpPr>
            <p:cNvPr id="23" name="Google Shape;1028;p41">
              <a:extLst>
                <a:ext uri="{FF2B5EF4-FFF2-40B4-BE49-F238E27FC236}">
                  <a16:creationId xmlns:a16="http://schemas.microsoft.com/office/drawing/2014/main" id="{B84C7611-7191-454D-A69B-207248CAAC95}"/>
                </a:ext>
              </a:extLst>
            </p:cNvPr>
            <p:cNvSpPr/>
            <p:nvPr/>
          </p:nvSpPr>
          <p:spPr>
            <a:xfrm>
              <a:off x="3459450" y="656725"/>
              <a:ext cx="827450" cy="1079525"/>
            </a:xfrm>
            <a:custGeom>
              <a:avLst/>
              <a:gdLst/>
              <a:ahLst/>
              <a:cxnLst/>
              <a:rect l="l" t="t" r="r" b="b"/>
              <a:pathLst>
                <a:path w="33098" h="43181" extrusionOk="0">
                  <a:moveTo>
                    <a:pt x="15400" y="1"/>
                  </a:moveTo>
                  <a:cubicBezTo>
                    <a:pt x="0" y="1"/>
                    <a:pt x="0" y="9665"/>
                    <a:pt x="0" y="21591"/>
                  </a:cubicBezTo>
                  <a:cubicBezTo>
                    <a:pt x="0" y="33517"/>
                    <a:pt x="0" y="43181"/>
                    <a:pt x="15400" y="43181"/>
                  </a:cubicBezTo>
                  <a:cubicBezTo>
                    <a:pt x="30794" y="43181"/>
                    <a:pt x="30794" y="33517"/>
                    <a:pt x="30794" y="21591"/>
                  </a:cubicBezTo>
                  <a:cubicBezTo>
                    <a:pt x="30794" y="9665"/>
                    <a:pt x="33098" y="1"/>
                    <a:pt x="15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  <p:sp>
          <p:nvSpPr>
            <p:cNvPr id="24" name="Google Shape;1029;p41">
              <a:extLst>
                <a:ext uri="{FF2B5EF4-FFF2-40B4-BE49-F238E27FC236}">
                  <a16:creationId xmlns:a16="http://schemas.microsoft.com/office/drawing/2014/main" id="{A92E7A76-AC51-468D-9740-BE91BEFFE68A}"/>
                </a:ext>
              </a:extLst>
            </p:cNvPr>
            <p:cNvSpPr/>
            <p:nvPr/>
          </p:nvSpPr>
          <p:spPr>
            <a:xfrm>
              <a:off x="3557100" y="731025"/>
              <a:ext cx="716000" cy="1050150"/>
            </a:xfrm>
            <a:custGeom>
              <a:avLst/>
              <a:gdLst/>
              <a:ahLst/>
              <a:cxnLst/>
              <a:rect l="l" t="t" r="r" b="b"/>
              <a:pathLst>
                <a:path w="28640" h="42006" extrusionOk="0">
                  <a:moveTo>
                    <a:pt x="14013" y="1"/>
                  </a:moveTo>
                  <a:cubicBezTo>
                    <a:pt x="11514" y="1"/>
                    <a:pt x="9011" y="658"/>
                    <a:pt x="6678" y="1583"/>
                  </a:cubicBezTo>
                  <a:cubicBezTo>
                    <a:pt x="4659" y="2389"/>
                    <a:pt x="2601" y="3439"/>
                    <a:pt x="1042" y="4985"/>
                  </a:cubicBezTo>
                  <a:cubicBezTo>
                    <a:pt x="0" y="6016"/>
                    <a:pt x="4" y="7903"/>
                    <a:pt x="1660" y="7903"/>
                  </a:cubicBezTo>
                  <a:cubicBezTo>
                    <a:pt x="1787" y="7903"/>
                    <a:pt x="1923" y="7892"/>
                    <a:pt x="2069" y="7869"/>
                  </a:cubicBezTo>
                  <a:cubicBezTo>
                    <a:pt x="2708" y="7767"/>
                    <a:pt x="3281" y="7420"/>
                    <a:pt x="3830" y="7087"/>
                  </a:cubicBezTo>
                  <a:cubicBezTo>
                    <a:pt x="5517" y="6046"/>
                    <a:pt x="7354" y="4971"/>
                    <a:pt x="9306" y="4971"/>
                  </a:cubicBezTo>
                  <a:cubicBezTo>
                    <a:pt x="9481" y="4971"/>
                    <a:pt x="9658" y="4980"/>
                    <a:pt x="9835" y="4998"/>
                  </a:cubicBezTo>
                  <a:cubicBezTo>
                    <a:pt x="11763" y="5200"/>
                    <a:pt x="13494" y="6621"/>
                    <a:pt x="14150" y="8448"/>
                  </a:cubicBezTo>
                  <a:cubicBezTo>
                    <a:pt x="14813" y="10274"/>
                    <a:pt x="14425" y="12417"/>
                    <a:pt x="13243" y="13957"/>
                  </a:cubicBezTo>
                  <a:cubicBezTo>
                    <a:pt x="12317" y="15160"/>
                    <a:pt x="10338" y="16507"/>
                    <a:pt x="8508" y="16507"/>
                  </a:cubicBezTo>
                  <a:cubicBezTo>
                    <a:pt x="8405" y="16507"/>
                    <a:pt x="8301" y="16503"/>
                    <a:pt x="8199" y="16494"/>
                  </a:cubicBezTo>
                  <a:cubicBezTo>
                    <a:pt x="8144" y="16489"/>
                    <a:pt x="8089" y="16487"/>
                    <a:pt x="8035" y="16487"/>
                  </a:cubicBezTo>
                  <a:cubicBezTo>
                    <a:pt x="7511" y="16487"/>
                    <a:pt x="7070" y="16721"/>
                    <a:pt x="6827" y="17079"/>
                  </a:cubicBezTo>
                  <a:cubicBezTo>
                    <a:pt x="6499" y="17544"/>
                    <a:pt x="6493" y="18213"/>
                    <a:pt x="7030" y="18816"/>
                  </a:cubicBezTo>
                  <a:cubicBezTo>
                    <a:pt x="7596" y="19461"/>
                    <a:pt x="8480" y="19699"/>
                    <a:pt x="9274" y="20027"/>
                  </a:cubicBezTo>
                  <a:cubicBezTo>
                    <a:pt x="10970" y="20720"/>
                    <a:pt x="12444" y="21932"/>
                    <a:pt x="13447" y="23459"/>
                  </a:cubicBezTo>
                  <a:cubicBezTo>
                    <a:pt x="13948" y="24217"/>
                    <a:pt x="14342" y="25084"/>
                    <a:pt x="14348" y="25991"/>
                  </a:cubicBezTo>
                  <a:cubicBezTo>
                    <a:pt x="14353" y="26897"/>
                    <a:pt x="13906" y="27847"/>
                    <a:pt x="13088" y="28235"/>
                  </a:cubicBezTo>
                  <a:cubicBezTo>
                    <a:pt x="12790" y="28377"/>
                    <a:pt x="12479" y="28436"/>
                    <a:pt x="12162" y="28436"/>
                  </a:cubicBezTo>
                  <a:cubicBezTo>
                    <a:pt x="11317" y="28436"/>
                    <a:pt x="10435" y="28015"/>
                    <a:pt x="9662" y="27602"/>
                  </a:cubicBezTo>
                  <a:cubicBezTo>
                    <a:pt x="8072" y="26752"/>
                    <a:pt x="6394" y="25898"/>
                    <a:pt x="4603" y="25898"/>
                  </a:cubicBezTo>
                  <a:cubicBezTo>
                    <a:pt x="4545" y="25898"/>
                    <a:pt x="4486" y="25898"/>
                    <a:pt x="4427" y="25900"/>
                  </a:cubicBezTo>
                  <a:cubicBezTo>
                    <a:pt x="1102" y="26002"/>
                    <a:pt x="297" y="28820"/>
                    <a:pt x="642" y="31583"/>
                  </a:cubicBezTo>
                  <a:cubicBezTo>
                    <a:pt x="691" y="31947"/>
                    <a:pt x="1072" y="34812"/>
                    <a:pt x="2637" y="37021"/>
                  </a:cubicBezTo>
                  <a:cubicBezTo>
                    <a:pt x="5034" y="40417"/>
                    <a:pt x="9311" y="42005"/>
                    <a:pt x="13627" y="42005"/>
                  </a:cubicBezTo>
                  <a:cubicBezTo>
                    <a:pt x="21074" y="42005"/>
                    <a:pt x="28640" y="37277"/>
                    <a:pt x="26871" y="28952"/>
                  </a:cubicBezTo>
                  <a:cubicBezTo>
                    <a:pt x="26161" y="25644"/>
                    <a:pt x="23784" y="22737"/>
                    <a:pt x="20675" y="21395"/>
                  </a:cubicBezTo>
                  <a:cubicBezTo>
                    <a:pt x="19893" y="21060"/>
                    <a:pt x="19064" y="20809"/>
                    <a:pt x="18347" y="20349"/>
                  </a:cubicBezTo>
                  <a:cubicBezTo>
                    <a:pt x="17631" y="19891"/>
                    <a:pt x="17022" y="19150"/>
                    <a:pt x="16998" y="18296"/>
                  </a:cubicBezTo>
                  <a:cubicBezTo>
                    <a:pt x="16956" y="16768"/>
                    <a:pt x="18627" y="15880"/>
                    <a:pt x="19874" y="14996"/>
                  </a:cubicBezTo>
                  <a:cubicBezTo>
                    <a:pt x="22538" y="13122"/>
                    <a:pt x="24453" y="9230"/>
                    <a:pt x="23654" y="5941"/>
                  </a:cubicBezTo>
                  <a:cubicBezTo>
                    <a:pt x="22860" y="2664"/>
                    <a:pt x="19069" y="610"/>
                    <a:pt x="15984" y="145"/>
                  </a:cubicBezTo>
                  <a:cubicBezTo>
                    <a:pt x="15329" y="46"/>
                    <a:pt x="14671" y="1"/>
                    <a:pt x="1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  <p:sp>
          <p:nvSpPr>
            <p:cNvPr id="25" name="Google Shape;1030;p41">
              <a:extLst>
                <a:ext uri="{FF2B5EF4-FFF2-40B4-BE49-F238E27FC236}">
                  <a16:creationId xmlns:a16="http://schemas.microsoft.com/office/drawing/2014/main" id="{A339CEF2-D808-41D3-AFD5-D439225C679D}"/>
                </a:ext>
              </a:extLst>
            </p:cNvPr>
            <p:cNvSpPr/>
            <p:nvPr/>
          </p:nvSpPr>
          <p:spPr>
            <a:xfrm>
              <a:off x="3491525" y="662775"/>
              <a:ext cx="720650" cy="1074075"/>
            </a:xfrm>
            <a:custGeom>
              <a:avLst/>
              <a:gdLst/>
              <a:ahLst/>
              <a:cxnLst/>
              <a:rect l="l" t="t" r="r" b="b"/>
              <a:pathLst>
                <a:path w="28826" h="42963" extrusionOk="0">
                  <a:moveTo>
                    <a:pt x="14349" y="942"/>
                  </a:moveTo>
                  <a:cubicBezTo>
                    <a:pt x="15008" y="942"/>
                    <a:pt x="15651" y="989"/>
                    <a:pt x="16279" y="1084"/>
                  </a:cubicBezTo>
                  <a:cubicBezTo>
                    <a:pt x="19359" y="1549"/>
                    <a:pt x="22850" y="3568"/>
                    <a:pt x="23566" y="6522"/>
                  </a:cubicBezTo>
                  <a:cubicBezTo>
                    <a:pt x="24348" y="9751"/>
                    <a:pt x="22354" y="13409"/>
                    <a:pt x="19973" y="15087"/>
                  </a:cubicBezTo>
                  <a:cubicBezTo>
                    <a:pt x="19811" y="15200"/>
                    <a:pt x="19645" y="15315"/>
                    <a:pt x="19472" y="15428"/>
                  </a:cubicBezTo>
                  <a:cubicBezTo>
                    <a:pt x="18241" y="16257"/>
                    <a:pt x="16852" y="17194"/>
                    <a:pt x="16893" y="18782"/>
                  </a:cubicBezTo>
                  <a:cubicBezTo>
                    <a:pt x="16923" y="19696"/>
                    <a:pt x="17508" y="20602"/>
                    <a:pt x="18463" y="21217"/>
                  </a:cubicBezTo>
                  <a:cubicBezTo>
                    <a:pt x="19006" y="21569"/>
                    <a:pt x="19597" y="21797"/>
                    <a:pt x="20170" y="22023"/>
                  </a:cubicBezTo>
                  <a:cubicBezTo>
                    <a:pt x="20397" y="22112"/>
                    <a:pt x="20629" y="22202"/>
                    <a:pt x="20856" y="22304"/>
                  </a:cubicBezTo>
                  <a:cubicBezTo>
                    <a:pt x="23828" y="23588"/>
                    <a:pt x="26097" y="26357"/>
                    <a:pt x="26772" y="29526"/>
                  </a:cubicBezTo>
                  <a:cubicBezTo>
                    <a:pt x="28258" y="36492"/>
                    <a:pt x="22957" y="39638"/>
                    <a:pt x="20605" y="40664"/>
                  </a:cubicBezTo>
                  <a:cubicBezTo>
                    <a:pt x="18644" y="41522"/>
                    <a:pt x="16330" y="41987"/>
                    <a:pt x="14003" y="41987"/>
                  </a:cubicBezTo>
                  <a:cubicBezTo>
                    <a:pt x="9885" y="41987"/>
                    <a:pt x="5723" y="40532"/>
                    <a:pt x="3386" y="37226"/>
                  </a:cubicBezTo>
                  <a:cubicBezTo>
                    <a:pt x="1935" y="35173"/>
                    <a:pt x="1541" y="32511"/>
                    <a:pt x="1475" y="31997"/>
                  </a:cubicBezTo>
                  <a:cubicBezTo>
                    <a:pt x="1254" y="30236"/>
                    <a:pt x="1552" y="28786"/>
                    <a:pt x="2311" y="27897"/>
                  </a:cubicBezTo>
                  <a:cubicBezTo>
                    <a:pt x="2877" y="27234"/>
                    <a:pt x="3720" y="26875"/>
                    <a:pt x="4805" y="26847"/>
                  </a:cubicBezTo>
                  <a:cubicBezTo>
                    <a:pt x="4860" y="26840"/>
                    <a:pt x="4913" y="26840"/>
                    <a:pt x="4973" y="26840"/>
                  </a:cubicBezTo>
                  <a:cubicBezTo>
                    <a:pt x="6585" y="26840"/>
                    <a:pt x="8119" y="27586"/>
                    <a:pt x="9808" y="28487"/>
                  </a:cubicBezTo>
                  <a:cubicBezTo>
                    <a:pt x="10437" y="28826"/>
                    <a:pt x="11471" y="29376"/>
                    <a:pt x="12531" y="29376"/>
                  </a:cubicBezTo>
                  <a:cubicBezTo>
                    <a:pt x="12909" y="29376"/>
                    <a:pt x="13290" y="29306"/>
                    <a:pt x="13657" y="29132"/>
                  </a:cubicBezTo>
                  <a:cubicBezTo>
                    <a:pt x="14577" y="28690"/>
                    <a:pt x="15197" y="27616"/>
                    <a:pt x="15186" y="26459"/>
                  </a:cubicBezTo>
                  <a:cubicBezTo>
                    <a:pt x="15180" y="25575"/>
                    <a:pt x="14858" y="24662"/>
                    <a:pt x="14207" y="23677"/>
                  </a:cubicBezTo>
                  <a:cubicBezTo>
                    <a:pt x="13150" y="22076"/>
                    <a:pt x="11593" y="20794"/>
                    <a:pt x="9819" y="20065"/>
                  </a:cubicBezTo>
                  <a:cubicBezTo>
                    <a:pt x="9670" y="20006"/>
                    <a:pt x="9516" y="19946"/>
                    <a:pt x="9360" y="19886"/>
                  </a:cubicBezTo>
                  <a:cubicBezTo>
                    <a:pt x="8733" y="19648"/>
                    <a:pt x="8136" y="19415"/>
                    <a:pt x="7748" y="18979"/>
                  </a:cubicBezTo>
                  <a:cubicBezTo>
                    <a:pt x="7403" y="18591"/>
                    <a:pt x="7342" y="18161"/>
                    <a:pt x="7576" y="17822"/>
                  </a:cubicBezTo>
                  <a:cubicBezTo>
                    <a:pt x="7752" y="17569"/>
                    <a:pt x="8060" y="17428"/>
                    <a:pt x="8406" y="17428"/>
                  </a:cubicBezTo>
                  <a:cubicBezTo>
                    <a:pt x="8445" y="17428"/>
                    <a:pt x="8484" y="17430"/>
                    <a:pt x="8524" y="17434"/>
                  </a:cubicBezTo>
                  <a:cubicBezTo>
                    <a:pt x="8641" y="17444"/>
                    <a:pt x="8758" y="17449"/>
                    <a:pt x="8876" y="17449"/>
                  </a:cubicBezTo>
                  <a:cubicBezTo>
                    <a:pt x="10833" y="17449"/>
                    <a:pt x="12932" y="16085"/>
                    <a:pt x="13979" y="14717"/>
                  </a:cubicBezTo>
                  <a:cubicBezTo>
                    <a:pt x="15276" y="13034"/>
                    <a:pt x="15657" y="10695"/>
                    <a:pt x="14959" y="8761"/>
                  </a:cubicBezTo>
                  <a:cubicBezTo>
                    <a:pt x="14224" y="6731"/>
                    <a:pt x="12332" y="5221"/>
                    <a:pt x="10249" y="5006"/>
                  </a:cubicBezTo>
                  <a:cubicBezTo>
                    <a:pt x="10057" y="4986"/>
                    <a:pt x="9865" y="4976"/>
                    <a:pt x="9675" y="4976"/>
                  </a:cubicBezTo>
                  <a:cubicBezTo>
                    <a:pt x="7497" y="4976"/>
                    <a:pt x="5467" y="6228"/>
                    <a:pt x="3952" y="7161"/>
                  </a:cubicBezTo>
                  <a:cubicBezTo>
                    <a:pt x="3445" y="7472"/>
                    <a:pt x="2920" y="7794"/>
                    <a:pt x="2364" y="7877"/>
                  </a:cubicBezTo>
                  <a:cubicBezTo>
                    <a:pt x="2257" y="7895"/>
                    <a:pt x="2141" y="7907"/>
                    <a:pt x="2025" y="7907"/>
                  </a:cubicBezTo>
                  <a:cubicBezTo>
                    <a:pt x="1716" y="7907"/>
                    <a:pt x="1406" y="7821"/>
                    <a:pt x="1254" y="7530"/>
                  </a:cubicBezTo>
                  <a:cubicBezTo>
                    <a:pt x="1022" y="7070"/>
                    <a:pt x="1237" y="6290"/>
                    <a:pt x="1738" y="5794"/>
                  </a:cubicBezTo>
                  <a:cubicBezTo>
                    <a:pt x="3015" y="4522"/>
                    <a:pt x="4758" y="3478"/>
                    <a:pt x="7218" y="2499"/>
                  </a:cubicBezTo>
                  <a:cubicBezTo>
                    <a:pt x="9831" y="1456"/>
                    <a:pt x="12181" y="942"/>
                    <a:pt x="14349" y="942"/>
                  </a:cubicBezTo>
                  <a:close/>
                  <a:moveTo>
                    <a:pt x="14354" y="1"/>
                  </a:moveTo>
                  <a:cubicBezTo>
                    <a:pt x="12064" y="1"/>
                    <a:pt x="9595" y="536"/>
                    <a:pt x="6871" y="1621"/>
                  </a:cubicBezTo>
                  <a:cubicBezTo>
                    <a:pt x="4287" y="2654"/>
                    <a:pt x="2447" y="3764"/>
                    <a:pt x="1075" y="5125"/>
                  </a:cubicBezTo>
                  <a:cubicBezTo>
                    <a:pt x="281" y="5913"/>
                    <a:pt x="1" y="7131"/>
                    <a:pt x="419" y="7960"/>
                  </a:cubicBezTo>
                  <a:cubicBezTo>
                    <a:pt x="564" y="8247"/>
                    <a:pt x="998" y="8848"/>
                    <a:pt x="2029" y="8848"/>
                  </a:cubicBezTo>
                  <a:cubicBezTo>
                    <a:pt x="2178" y="8848"/>
                    <a:pt x="2339" y="8836"/>
                    <a:pt x="2513" y="8808"/>
                  </a:cubicBezTo>
                  <a:cubicBezTo>
                    <a:pt x="3254" y="8689"/>
                    <a:pt x="3887" y="8301"/>
                    <a:pt x="4442" y="7960"/>
                  </a:cubicBezTo>
                  <a:cubicBezTo>
                    <a:pt x="6263" y="6839"/>
                    <a:pt x="7928" y="5913"/>
                    <a:pt x="9673" y="5913"/>
                  </a:cubicBezTo>
                  <a:cubicBezTo>
                    <a:pt x="9833" y="5913"/>
                    <a:pt x="9993" y="5921"/>
                    <a:pt x="10155" y="5937"/>
                  </a:cubicBezTo>
                  <a:cubicBezTo>
                    <a:pt x="11885" y="6122"/>
                    <a:pt x="13461" y="7381"/>
                    <a:pt x="14075" y="9083"/>
                  </a:cubicBezTo>
                  <a:cubicBezTo>
                    <a:pt x="14667" y="10718"/>
                    <a:pt x="14338" y="12706"/>
                    <a:pt x="13235" y="14144"/>
                  </a:cubicBezTo>
                  <a:cubicBezTo>
                    <a:pt x="12336" y="15319"/>
                    <a:pt x="10462" y="16509"/>
                    <a:pt x="8878" y="16509"/>
                  </a:cubicBezTo>
                  <a:cubicBezTo>
                    <a:pt x="8787" y="16509"/>
                    <a:pt x="8696" y="16505"/>
                    <a:pt x="8607" y="16497"/>
                  </a:cubicBezTo>
                  <a:cubicBezTo>
                    <a:pt x="8539" y="16490"/>
                    <a:pt x="8470" y="16487"/>
                    <a:pt x="8403" y="16487"/>
                  </a:cubicBezTo>
                  <a:cubicBezTo>
                    <a:pt x="7745" y="16487"/>
                    <a:pt x="7157" y="16775"/>
                    <a:pt x="6805" y="17285"/>
                  </a:cubicBezTo>
                  <a:cubicBezTo>
                    <a:pt x="6323" y="17976"/>
                    <a:pt x="6411" y="18889"/>
                    <a:pt x="7045" y="19600"/>
                  </a:cubicBezTo>
                  <a:cubicBezTo>
                    <a:pt x="7582" y="20214"/>
                    <a:pt x="8315" y="20495"/>
                    <a:pt x="9026" y="20764"/>
                  </a:cubicBezTo>
                  <a:cubicBezTo>
                    <a:pt x="9175" y="20823"/>
                    <a:pt x="9318" y="20877"/>
                    <a:pt x="9461" y="20938"/>
                  </a:cubicBezTo>
                  <a:cubicBezTo>
                    <a:pt x="11061" y="21594"/>
                    <a:pt x="12470" y="22751"/>
                    <a:pt x="13425" y="24197"/>
                  </a:cubicBezTo>
                  <a:cubicBezTo>
                    <a:pt x="13974" y="25026"/>
                    <a:pt x="14243" y="25765"/>
                    <a:pt x="14249" y="26464"/>
                  </a:cubicBezTo>
                  <a:cubicBezTo>
                    <a:pt x="14249" y="27133"/>
                    <a:pt x="13944" y="27957"/>
                    <a:pt x="13252" y="28285"/>
                  </a:cubicBezTo>
                  <a:cubicBezTo>
                    <a:pt x="13023" y="28394"/>
                    <a:pt x="12779" y="28440"/>
                    <a:pt x="12526" y="28440"/>
                  </a:cubicBezTo>
                  <a:cubicBezTo>
                    <a:pt x="11791" y="28440"/>
                    <a:pt x="10982" y="28049"/>
                    <a:pt x="10249" y="27658"/>
                  </a:cubicBezTo>
                  <a:cubicBezTo>
                    <a:pt x="8850" y="26909"/>
                    <a:pt x="6953" y="25900"/>
                    <a:pt x="4943" y="25900"/>
                  </a:cubicBezTo>
                  <a:cubicBezTo>
                    <a:pt x="4887" y="25900"/>
                    <a:pt x="4831" y="25901"/>
                    <a:pt x="4775" y="25903"/>
                  </a:cubicBezTo>
                  <a:cubicBezTo>
                    <a:pt x="3414" y="25944"/>
                    <a:pt x="2340" y="26410"/>
                    <a:pt x="1595" y="27288"/>
                  </a:cubicBezTo>
                  <a:cubicBezTo>
                    <a:pt x="664" y="28374"/>
                    <a:pt x="287" y="30087"/>
                    <a:pt x="544" y="32111"/>
                  </a:cubicBezTo>
                  <a:cubicBezTo>
                    <a:pt x="609" y="32666"/>
                    <a:pt x="1039" y="35531"/>
                    <a:pt x="2615" y="37770"/>
                  </a:cubicBezTo>
                  <a:cubicBezTo>
                    <a:pt x="5164" y="41374"/>
                    <a:pt x="9551" y="42963"/>
                    <a:pt x="13926" y="42963"/>
                  </a:cubicBezTo>
                  <a:cubicBezTo>
                    <a:pt x="16392" y="42963"/>
                    <a:pt x="18857" y="42454"/>
                    <a:pt x="20982" y="41523"/>
                  </a:cubicBezTo>
                  <a:cubicBezTo>
                    <a:pt x="26312" y="39195"/>
                    <a:pt x="28825" y="34636"/>
                    <a:pt x="27690" y="29329"/>
                  </a:cubicBezTo>
                  <a:cubicBezTo>
                    <a:pt x="26957" y="25867"/>
                    <a:pt x="24480" y="22841"/>
                    <a:pt x="21227" y="21439"/>
                  </a:cubicBezTo>
                  <a:cubicBezTo>
                    <a:pt x="20993" y="21337"/>
                    <a:pt x="20748" y="21241"/>
                    <a:pt x="20511" y="21145"/>
                  </a:cubicBezTo>
                  <a:cubicBezTo>
                    <a:pt x="19955" y="20930"/>
                    <a:pt x="19436" y="20728"/>
                    <a:pt x="18971" y="20429"/>
                  </a:cubicBezTo>
                  <a:cubicBezTo>
                    <a:pt x="18277" y="19982"/>
                    <a:pt x="17855" y="19355"/>
                    <a:pt x="17836" y="18759"/>
                  </a:cubicBezTo>
                  <a:cubicBezTo>
                    <a:pt x="17806" y="17690"/>
                    <a:pt x="18922" y="16932"/>
                    <a:pt x="19996" y="16210"/>
                  </a:cubicBezTo>
                  <a:cubicBezTo>
                    <a:pt x="20175" y="16090"/>
                    <a:pt x="20349" y="15971"/>
                    <a:pt x="20511" y="15858"/>
                  </a:cubicBezTo>
                  <a:cubicBezTo>
                    <a:pt x="23155" y="13995"/>
                    <a:pt x="25357" y="9918"/>
                    <a:pt x="24480" y="6301"/>
                  </a:cubicBezTo>
                  <a:cubicBezTo>
                    <a:pt x="23626" y="2786"/>
                    <a:pt x="19704" y="648"/>
                    <a:pt x="16422" y="153"/>
                  </a:cubicBezTo>
                  <a:cubicBezTo>
                    <a:pt x="15748" y="51"/>
                    <a:pt x="15060" y="1"/>
                    <a:pt x="14354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B95FAD8-29CA-40C8-9DF0-F64D26404113}"/>
              </a:ext>
            </a:extLst>
          </p:cNvPr>
          <p:cNvSpPr/>
          <p:nvPr/>
        </p:nvSpPr>
        <p:spPr>
          <a:xfrm>
            <a:off x="1757689" y="733177"/>
            <a:ext cx="9510386" cy="636592"/>
          </a:xfrm>
          <a:prstGeom prst="rect">
            <a:avLst/>
          </a:prstGeom>
          <a:noFill/>
        </p:spPr>
        <p:txBody>
          <a:bodyPr wrap="none" lIns="121920" tIns="60960" rIns="121920" bIns="60960" numCol="1">
            <a:prstTxWarp prst="textPlain">
              <a:avLst/>
            </a:prstTxWarp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vi-VN" sz="7200" b="1" kern="0" dirty="0">
                <a:ln w="0"/>
                <a:solidFill>
                  <a:srgbClr val="FF66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Muốn nhân một số thập phân với một số tự nhiên ta làm như sau:</a:t>
            </a:r>
            <a:endParaRPr lang="en-US" sz="7200" b="1" kern="0" dirty="0">
              <a:ln w="0"/>
              <a:solidFill>
                <a:srgbClr val="FF66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3AFF4C6-5501-4551-9BBD-C0FFBEDC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467607" y="1369769"/>
            <a:ext cx="9029717" cy="44303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538398-D627-43F5-ADA6-B1DA416634B1}"/>
              </a:ext>
            </a:extLst>
          </p:cNvPr>
          <p:cNvSpPr txBox="1"/>
          <p:nvPr/>
        </p:nvSpPr>
        <p:spPr>
          <a:xfrm>
            <a:off x="2964653" y="1779423"/>
            <a:ext cx="77966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vi-VN" sz="3200" b="1" i="1" kern="0" dirty="0">
                <a:solidFill>
                  <a:srgbClr val="0069B5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Đặt tính và thực hiện phép nhân như nhân hai số tự nhiên.</a:t>
            </a:r>
            <a:endParaRPr lang="en-US" sz="3200" b="1" i="1" kern="0" dirty="0">
              <a:solidFill>
                <a:srgbClr val="0069B5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  <a:sym typeface="Arial"/>
            </a:endParaRPr>
          </a:p>
          <a:p>
            <a:pPr marL="457200" indent="-457200" algn="just" defTabSz="121917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vi-VN" sz="3200" b="1" i="1" kern="0" dirty="0">
                <a:solidFill>
                  <a:srgbClr val="0069B5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Đếm trong phần thập phân của số thập phân có bao nhiêu chữ số thì dùng dấu phẩy tách ở tích ra bấy nhiêu chữ số kể từ phải sang trái.</a:t>
            </a:r>
          </a:p>
        </p:txBody>
      </p:sp>
      <p:pic>
        <p:nvPicPr>
          <p:cNvPr id="14" name="Picture 10" descr="Happy Cute Little Kid Boy With Light Idea Stock Vector - Illustration of  homework, school: 177079924">
            <a:extLst>
              <a:ext uri="{FF2B5EF4-FFF2-40B4-BE49-F238E27FC236}">
                <a16:creationId xmlns:a16="http://schemas.microsoft.com/office/drawing/2014/main" id="{21F15F91-EE9C-46F7-B32B-0BF153EC4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77" b="93311" l="10000" r="90000">
                        <a14:foregroundMark x1="38500" y1="30726" x2="56875" y2="32766"/>
                        <a14:foregroundMark x1="53125" y1="87188" x2="53125" y2="87188"/>
                        <a14:foregroundMark x1="53125" y1="86168" x2="53125" y2="86168"/>
                        <a14:foregroundMark x1="53000" y1="82200" x2="54250" y2="90703"/>
                        <a14:foregroundMark x1="54750" y1="88209" x2="58750" y2="89116"/>
                        <a14:foregroundMark x1="45000" y1="81746" x2="44625" y2="89116"/>
                        <a14:foregroundMark x1="36250" y1="89683" x2="42375" y2="86281"/>
                        <a14:foregroundMark x1="25500" y1="48299" x2="37125" y2="52948"/>
                        <a14:foregroundMark x1="25375" y1="47619" x2="24500" y2="50454"/>
                        <a14:foregroundMark x1="24500" y1="48526" x2="24000" y2="50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787"/>
          <a:stretch/>
        </p:blipFill>
        <p:spPr bwMode="auto">
          <a:xfrm>
            <a:off x="-1251573" y="2104449"/>
            <a:ext cx="6018524" cy="479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9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764525" y="1533666"/>
            <a:ext cx="8665107" cy="30114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8800" dirty="0">
                <a:latin typeface="UTM Bell" panose="02040603050506020204" pitchFamily="18" charset="0"/>
              </a:rPr>
              <a:t>HOẠT ĐỘNG</a:t>
            </a:r>
            <a:endParaRPr sz="8800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88145" y="277204"/>
            <a:ext cx="1765953" cy="2366131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9934562" y="3798383"/>
            <a:ext cx="1765975" cy="2272101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1129547" y="4214667"/>
            <a:ext cx="1103100" cy="1439533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844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764525" y="1533666"/>
            <a:ext cx="8665107" cy="30114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9800" dirty="0">
                <a:latin typeface="iCiel Gotham Ultra" pitchFamily="50" charset="0"/>
                <a:cs typeface="iCiel Gotham Ultra" pitchFamily="50" charset="0"/>
              </a:rPr>
              <a:t>KHỞI ĐỘNG</a:t>
            </a: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88145" y="277204"/>
            <a:ext cx="1765953" cy="2366131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9934562" y="3798383"/>
            <a:ext cx="1765975" cy="2272101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1129547" y="4214667"/>
            <a:ext cx="1103100" cy="1439533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97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257174" y="200025"/>
            <a:ext cx="11725275" cy="635317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40B55D-95E3-D877-2363-29080C441EAA}"/>
              </a:ext>
            </a:extLst>
          </p:cNvPr>
          <p:cNvSpPr/>
          <p:nvPr/>
        </p:nvSpPr>
        <p:spPr>
          <a:xfrm>
            <a:off x="497498" y="429560"/>
            <a:ext cx="523220" cy="523220"/>
          </a:xfrm>
          <a:prstGeom prst="ellipse">
            <a:avLst/>
          </a:prstGeom>
          <a:solidFill>
            <a:srgbClr val="00206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AEA17-E561-BAF0-6D48-DCFD8D4A53D0}"/>
              </a:ext>
            </a:extLst>
          </p:cNvPr>
          <p:cNvSpPr txBox="1"/>
          <p:nvPr/>
        </p:nvSpPr>
        <p:spPr>
          <a:xfrm>
            <a:off x="1077868" y="367290"/>
            <a:ext cx="415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>
                <a:solidFill>
                  <a:prstClr val="black"/>
                </a:solidFill>
                <a:latin typeface="Arial"/>
              </a:rPr>
              <a:t>Đặt</a:t>
            </a:r>
            <a:r>
              <a:rPr lang="en-US" sz="3600" b="1" dirty="0">
                <a:solidFill>
                  <a:prstClr val="black"/>
                </a:solidFill>
                <a:latin typeface="Arial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Arial"/>
              </a:rPr>
              <a:t>tính</a:t>
            </a:r>
            <a:r>
              <a:rPr lang="en-US" sz="3600" b="1" dirty="0">
                <a:solidFill>
                  <a:prstClr val="black"/>
                </a:solidFill>
                <a:latin typeface="Arial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Arial"/>
              </a:rPr>
              <a:t>rồi</a:t>
            </a:r>
            <a:r>
              <a:rPr lang="en-US" sz="3600" b="1" dirty="0">
                <a:solidFill>
                  <a:prstClr val="black"/>
                </a:solidFill>
                <a:latin typeface="Arial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Arial"/>
              </a:rPr>
              <a:t>tính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849E10-6201-8154-D3C9-6CB14CA55D1C}"/>
              </a:ext>
            </a:extLst>
          </p:cNvPr>
          <p:cNvSpPr/>
          <p:nvPr/>
        </p:nvSpPr>
        <p:spPr>
          <a:xfrm>
            <a:off x="1000126" y="1276350"/>
            <a:ext cx="1943100" cy="809625"/>
          </a:xfrm>
          <a:prstGeom prst="roundRect">
            <a:avLst>
              <a:gd name="adj" fmla="val 27255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7,8 x 6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A78443-81BE-A185-4998-B155E762F7A5}"/>
              </a:ext>
            </a:extLst>
          </p:cNvPr>
          <p:cNvSpPr/>
          <p:nvPr/>
        </p:nvSpPr>
        <p:spPr>
          <a:xfrm>
            <a:off x="3467100" y="1257300"/>
            <a:ext cx="2200275" cy="809625"/>
          </a:xfrm>
          <a:prstGeom prst="roundRect">
            <a:avLst>
              <a:gd name="adj" fmla="val 27255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0,72 x 50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F571B8-C19E-57DC-3F5F-0209E29F75E2}"/>
              </a:ext>
            </a:extLst>
          </p:cNvPr>
          <p:cNvSpPr/>
          <p:nvPr/>
        </p:nvSpPr>
        <p:spPr>
          <a:xfrm>
            <a:off x="6200776" y="1266825"/>
            <a:ext cx="1943100" cy="809625"/>
          </a:xfrm>
          <a:prstGeom prst="roundRect">
            <a:avLst>
              <a:gd name="adj" fmla="val 27255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5,4 x 39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B446B1-0629-0A88-BAA7-A8CAA3B1A111}"/>
              </a:ext>
            </a:extLst>
          </p:cNvPr>
          <p:cNvSpPr/>
          <p:nvPr/>
        </p:nvSpPr>
        <p:spPr>
          <a:xfrm>
            <a:off x="8791576" y="1266825"/>
            <a:ext cx="2162174" cy="809625"/>
          </a:xfrm>
          <a:prstGeom prst="roundRect">
            <a:avLst>
              <a:gd name="adj" fmla="val 27255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3,16 x 41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7DDBDF-3BE2-1001-DD59-AA7EDD26BDA3}"/>
              </a:ext>
            </a:extLst>
          </p:cNvPr>
          <p:cNvSpPr txBox="1"/>
          <p:nvPr/>
        </p:nvSpPr>
        <p:spPr>
          <a:xfrm>
            <a:off x="1285875" y="2295525"/>
            <a:ext cx="1266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7,8</a:t>
            </a:r>
          </a:p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058E6-81B6-3CD9-8214-42032166CC88}"/>
              </a:ext>
            </a:extLst>
          </p:cNvPr>
          <p:cNvSpPr txBox="1"/>
          <p:nvPr/>
        </p:nvSpPr>
        <p:spPr>
          <a:xfrm>
            <a:off x="1076325" y="2695575"/>
            <a:ext cx="781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x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E255437-E023-251B-A4C0-F26C19EC70A6}"/>
              </a:ext>
            </a:extLst>
          </p:cNvPr>
          <p:cNvCxnSpPr>
            <a:cxnSpLocks/>
          </p:cNvCxnSpPr>
          <p:nvPr/>
        </p:nvCxnSpPr>
        <p:spPr>
          <a:xfrm>
            <a:off x="1209675" y="3505200"/>
            <a:ext cx="130492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EAEDB48-D97F-A4F3-3438-A50F2AE3CC05}"/>
              </a:ext>
            </a:extLst>
          </p:cNvPr>
          <p:cNvCxnSpPr>
            <a:cxnSpLocks/>
          </p:cNvCxnSpPr>
          <p:nvPr/>
        </p:nvCxnSpPr>
        <p:spPr>
          <a:xfrm>
            <a:off x="6286500" y="4591050"/>
            <a:ext cx="1304925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891D701-1AA5-3520-FD47-FBC1D816D880}"/>
              </a:ext>
            </a:extLst>
          </p:cNvPr>
          <p:cNvCxnSpPr>
            <a:cxnSpLocks/>
          </p:cNvCxnSpPr>
          <p:nvPr/>
        </p:nvCxnSpPr>
        <p:spPr>
          <a:xfrm>
            <a:off x="8791575" y="4619625"/>
            <a:ext cx="17335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6D768B8-0F05-538E-BE5B-5360F43FF2B8}"/>
              </a:ext>
            </a:extLst>
          </p:cNvPr>
          <p:cNvSpPr txBox="1"/>
          <p:nvPr/>
        </p:nvSpPr>
        <p:spPr>
          <a:xfrm>
            <a:off x="1200150" y="3524250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48,6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36DE84-AB1D-CDD7-7AD0-157D246A0188}"/>
              </a:ext>
            </a:extLst>
          </p:cNvPr>
          <p:cNvGrpSpPr/>
          <p:nvPr/>
        </p:nvGrpSpPr>
        <p:grpSpPr>
          <a:xfrm>
            <a:off x="3695700" y="2295525"/>
            <a:ext cx="1657350" cy="2457450"/>
            <a:chOff x="5410200" y="1247775"/>
            <a:chExt cx="1657350" cy="245745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18091D-C082-1E94-C264-0C2E5D6B45C7}"/>
                </a:ext>
              </a:extLst>
            </p:cNvPr>
            <p:cNvSpPr txBox="1"/>
            <p:nvPr/>
          </p:nvSpPr>
          <p:spPr>
            <a:xfrm>
              <a:off x="5800725" y="1247775"/>
              <a:ext cx="12668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0,72</a:t>
              </a:r>
            </a:p>
            <a:p>
              <a:r>
                <a: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   50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43BD3D-8A6D-9F73-ACB2-1CA87CDEA62C}"/>
                </a:ext>
              </a:extLst>
            </p:cNvPr>
            <p:cNvSpPr txBox="1"/>
            <p:nvPr/>
          </p:nvSpPr>
          <p:spPr>
            <a:xfrm>
              <a:off x="5591175" y="1647825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9AAF8B6-9E69-435A-4720-F09A56557187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2457450"/>
              <a:ext cx="130492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64209FE-29B7-4D75-0DC7-4159E67571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3705225"/>
              <a:ext cx="149542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03CAEFD-4BBE-0365-9A18-2E97F8991B23}"/>
              </a:ext>
            </a:extLst>
          </p:cNvPr>
          <p:cNvSpPr txBox="1"/>
          <p:nvPr/>
        </p:nvSpPr>
        <p:spPr>
          <a:xfrm>
            <a:off x="4191000" y="3524250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000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C2C3B8-37BC-8DDA-DA2E-6E76033F1B36}"/>
              </a:ext>
            </a:extLst>
          </p:cNvPr>
          <p:cNvSpPr txBox="1"/>
          <p:nvPr/>
        </p:nvSpPr>
        <p:spPr>
          <a:xfrm>
            <a:off x="3848100" y="4019550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360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819973-258D-9B0F-37DE-3F984F735CA4}"/>
              </a:ext>
            </a:extLst>
          </p:cNvPr>
          <p:cNvSpPr txBox="1"/>
          <p:nvPr/>
        </p:nvSpPr>
        <p:spPr>
          <a:xfrm>
            <a:off x="3838575" y="4743450"/>
            <a:ext cx="1571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36,00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A34BCC-286A-AC1A-6769-BAC4D435AE47}"/>
              </a:ext>
            </a:extLst>
          </p:cNvPr>
          <p:cNvGrpSpPr/>
          <p:nvPr/>
        </p:nvGrpSpPr>
        <p:grpSpPr>
          <a:xfrm>
            <a:off x="6372225" y="2190750"/>
            <a:ext cx="1476375" cy="1323439"/>
            <a:chOff x="5591175" y="1247775"/>
            <a:chExt cx="1476375" cy="132343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DBF70E5-3842-8768-895E-62ADFAD55BF7}"/>
                </a:ext>
              </a:extLst>
            </p:cNvPr>
            <p:cNvSpPr txBox="1"/>
            <p:nvPr/>
          </p:nvSpPr>
          <p:spPr>
            <a:xfrm>
              <a:off x="5800725" y="1247775"/>
              <a:ext cx="12668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 5,4</a:t>
              </a:r>
            </a:p>
            <a:p>
              <a:r>
                <a: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  39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ED1221-508F-D4AE-F4C5-C25BDA03F9C3}"/>
                </a:ext>
              </a:extLst>
            </p:cNvPr>
            <p:cNvSpPr txBox="1"/>
            <p:nvPr/>
          </p:nvSpPr>
          <p:spPr>
            <a:xfrm>
              <a:off x="5591175" y="1647825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0245F72-965A-5498-4681-D499496F0E1D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2457450"/>
              <a:ext cx="130492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502A2E65-05B2-55FD-D1BE-47A8F787AA82}"/>
              </a:ext>
            </a:extLst>
          </p:cNvPr>
          <p:cNvSpPr txBox="1"/>
          <p:nvPr/>
        </p:nvSpPr>
        <p:spPr>
          <a:xfrm>
            <a:off x="6619875" y="3343275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486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0EFD82D-DE20-CB21-1B38-D0F5B8C173D5}"/>
              </a:ext>
            </a:extLst>
          </p:cNvPr>
          <p:cNvSpPr txBox="1"/>
          <p:nvPr/>
        </p:nvSpPr>
        <p:spPr>
          <a:xfrm>
            <a:off x="6276975" y="3867150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1800D4-F772-4CC9-73F5-D32F99C10D4B}"/>
              </a:ext>
            </a:extLst>
          </p:cNvPr>
          <p:cNvSpPr txBox="1"/>
          <p:nvPr/>
        </p:nvSpPr>
        <p:spPr>
          <a:xfrm>
            <a:off x="6219825" y="4572000"/>
            <a:ext cx="1485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210,6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0E34CFD-00B5-5E19-C6F7-7ACA1DFBBCA2}"/>
              </a:ext>
            </a:extLst>
          </p:cNvPr>
          <p:cNvGrpSpPr/>
          <p:nvPr/>
        </p:nvGrpSpPr>
        <p:grpSpPr>
          <a:xfrm>
            <a:off x="9134475" y="2171700"/>
            <a:ext cx="1476375" cy="1323439"/>
            <a:chOff x="5591175" y="1247775"/>
            <a:chExt cx="1476375" cy="13234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082A297-4436-2C45-364A-1F17E2B5ADDF}"/>
                </a:ext>
              </a:extLst>
            </p:cNvPr>
            <p:cNvSpPr txBox="1"/>
            <p:nvPr/>
          </p:nvSpPr>
          <p:spPr>
            <a:xfrm>
              <a:off x="5800725" y="1247775"/>
              <a:ext cx="12668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3,16</a:t>
              </a:r>
            </a:p>
            <a:p>
              <a:r>
                <a: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   41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40FD91-DE10-99FF-F773-5BCA9C5C7C8D}"/>
                </a:ext>
              </a:extLst>
            </p:cNvPr>
            <p:cNvSpPr txBox="1"/>
            <p:nvPr/>
          </p:nvSpPr>
          <p:spPr>
            <a:xfrm>
              <a:off x="5591175" y="1647825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FF0000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8326C6F-A3C7-DE96-4A8E-9B30BBB84828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2457450"/>
              <a:ext cx="130492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4300365-3910-71A8-D8E5-D7443A8023F7}"/>
              </a:ext>
            </a:extLst>
          </p:cNvPr>
          <p:cNvSpPr txBox="1"/>
          <p:nvPr/>
        </p:nvSpPr>
        <p:spPr>
          <a:xfrm>
            <a:off x="9382125" y="3324225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316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C37C5C-4418-0859-5A90-A5AFDCE624B9}"/>
              </a:ext>
            </a:extLst>
          </p:cNvPr>
          <p:cNvSpPr txBox="1"/>
          <p:nvPr/>
        </p:nvSpPr>
        <p:spPr>
          <a:xfrm>
            <a:off x="8810626" y="3886200"/>
            <a:ext cx="1504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1264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28CCAF6-1789-628A-3B6C-068C902B7948}"/>
              </a:ext>
            </a:extLst>
          </p:cNvPr>
          <p:cNvSpPr txBox="1"/>
          <p:nvPr/>
        </p:nvSpPr>
        <p:spPr>
          <a:xfrm>
            <a:off x="8745058" y="4633137"/>
            <a:ext cx="1800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129,56</a:t>
            </a:r>
          </a:p>
        </p:txBody>
      </p:sp>
    </p:spTree>
    <p:extLst>
      <p:ext uri="{BB962C8B-B14F-4D97-AF65-F5344CB8AC3E}">
        <p14:creationId xmlns:p14="http://schemas.microsoft.com/office/powerpoint/2010/main" val="425759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 animBg="1"/>
      <p:bldP spid="13" grpId="0" animBg="1"/>
      <p:bldP spid="19" grpId="0" animBg="1"/>
      <p:bldP spid="20" grpId="0" animBg="1"/>
      <p:bldP spid="24" grpId="0"/>
      <p:bldP spid="25" grpId="0"/>
      <p:bldP spid="32" grpId="0"/>
      <p:bldP spid="39" grpId="0"/>
      <p:bldP spid="40" grpId="0"/>
      <p:bldP spid="44" grpId="0"/>
      <p:bldP spid="49" grpId="0"/>
      <p:bldP spid="50" grpId="0"/>
      <p:bldP spid="61" grpId="0"/>
      <p:bldP spid="66" grpId="0"/>
      <p:bldP spid="67" grpId="0"/>
      <p:bldP spid="7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257174" y="200025"/>
            <a:ext cx="11725275" cy="635317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40B55D-95E3-D877-2363-29080C441EAA}"/>
              </a:ext>
            </a:extLst>
          </p:cNvPr>
          <p:cNvSpPr/>
          <p:nvPr/>
        </p:nvSpPr>
        <p:spPr>
          <a:xfrm>
            <a:off x="497498" y="429560"/>
            <a:ext cx="523220" cy="523220"/>
          </a:xfrm>
          <a:prstGeom prst="ellipse">
            <a:avLst/>
          </a:prstGeom>
          <a:solidFill>
            <a:srgbClr val="00206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AEA17-E561-BAF0-6D48-DCFD8D4A53D0}"/>
              </a:ext>
            </a:extLst>
          </p:cNvPr>
          <p:cNvSpPr txBox="1"/>
          <p:nvPr/>
        </p:nvSpPr>
        <p:spPr>
          <a:xfrm>
            <a:off x="1077868" y="367290"/>
            <a:ext cx="10671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3600" b="1" dirty="0" err="1">
                <a:solidFill>
                  <a:prstClr val="black"/>
                </a:solidFill>
              </a:rPr>
              <a:t>Tìm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lỗi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sai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trong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mỗi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phép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tính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sau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rồi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sửa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lại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cho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đúng</a:t>
            </a:r>
            <a:r>
              <a:rPr lang="en-US" sz="3600" b="1" dirty="0">
                <a:solidFill>
                  <a:prstClr val="black"/>
                </a:solidFill>
              </a:rPr>
              <a:t>.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9E65AD-D80B-0A3A-D2CA-B780529BDD0E}"/>
              </a:ext>
            </a:extLst>
          </p:cNvPr>
          <p:cNvSpPr/>
          <p:nvPr/>
        </p:nvSpPr>
        <p:spPr>
          <a:xfrm>
            <a:off x="1010759" y="1871774"/>
            <a:ext cx="3635670" cy="3625259"/>
          </a:xfrm>
          <a:prstGeom prst="roundRect">
            <a:avLst>
              <a:gd name="adj" fmla="val 17953"/>
            </a:avLst>
          </a:prstGeom>
          <a:solidFill>
            <a:srgbClr val="FBE1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B2F26-B292-4104-279A-82B5DD00B2F6}"/>
              </a:ext>
            </a:extLst>
          </p:cNvPr>
          <p:cNvSpPr txBox="1"/>
          <p:nvPr/>
        </p:nvSpPr>
        <p:spPr>
          <a:xfrm>
            <a:off x="1233377" y="2169042"/>
            <a:ext cx="744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a)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BC71CA-7D72-B743-1223-EA4BB0342025}"/>
              </a:ext>
            </a:extLst>
          </p:cNvPr>
          <p:cNvCxnSpPr>
            <a:cxnSpLocks/>
          </p:cNvCxnSpPr>
          <p:nvPr/>
        </p:nvCxnSpPr>
        <p:spPr>
          <a:xfrm>
            <a:off x="2029268" y="4428238"/>
            <a:ext cx="173355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85D82D1-56BD-BDAC-11C9-035291B3603C}"/>
              </a:ext>
            </a:extLst>
          </p:cNvPr>
          <p:cNvGrpSpPr/>
          <p:nvPr/>
        </p:nvGrpSpPr>
        <p:grpSpPr>
          <a:xfrm>
            <a:off x="2372168" y="1980313"/>
            <a:ext cx="1476375" cy="1323439"/>
            <a:chOff x="5591175" y="1247775"/>
            <a:chExt cx="1476375" cy="13234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8F3F3B-973E-45C4-B0B7-498ED607447F}"/>
                </a:ext>
              </a:extLst>
            </p:cNvPr>
            <p:cNvSpPr txBox="1"/>
            <p:nvPr/>
          </p:nvSpPr>
          <p:spPr>
            <a:xfrm>
              <a:off x="5800725" y="1247775"/>
              <a:ext cx="12668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6,9</a:t>
              </a:r>
            </a:p>
            <a:p>
              <a:r>
                <a:rPr lang="en-US" sz="40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 52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66C2D-3C83-2D82-FC23-2360923183BC}"/>
                </a:ext>
              </a:extLst>
            </p:cNvPr>
            <p:cNvSpPr txBox="1"/>
            <p:nvPr/>
          </p:nvSpPr>
          <p:spPr>
            <a:xfrm>
              <a:off x="5591175" y="1647825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2060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8AB2BC9-E8A4-EB3C-A024-FD64ADD67701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2457450"/>
              <a:ext cx="130492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115B565-5089-F325-33FF-80DA7E7034E3}"/>
              </a:ext>
            </a:extLst>
          </p:cNvPr>
          <p:cNvSpPr txBox="1"/>
          <p:nvPr/>
        </p:nvSpPr>
        <p:spPr>
          <a:xfrm>
            <a:off x="2502860" y="3143470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97081-5C1E-8AE5-C698-4EED4C26B9DB}"/>
              </a:ext>
            </a:extLst>
          </p:cNvPr>
          <p:cNvSpPr txBox="1"/>
          <p:nvPr/>
        </p:nvSpPr>
        <p:spPr>
          <a:xfrm>
            <a:off x="2211571" y="3656713"/>
            <a:ext cx="1246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DB57B-FD56-4D08-9262-213858018021}"/>
              </a:ext>
            </a:extLst>
          </p:cNvPr>
          <p:cNvSpPr txBox="1"/>
          <p:nvPr/>
        </p:nvSpPr>
        <p:spPr>
          <a:xfrm>
            <a:off x="2211572" y="4451275"/>
            <a:ext cx="1571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3588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638C14-79AF-452B-1633-653BBA8CC8AF}"/>
              </a:ext>
            </a:extLst>
          </p:cNvPr>
          <p:cNvSpPr/>
          <p:nvPr/>
        </p:nvSpPr>
        <p:spPr>
          <a:xfrm>
            <a:off x="7252071" y="1946202"/>
            <a:ext cx="3635670" cy="3625259"/>
          </a:xfrm>
          <a:prstGeom prst="roundRect">
            <a:avLst>
              <a:gd name="adj" fmla="val 17953"/>
            </a:avLst>
          </a:prstGeom>
          <a:solidFill>
            <a:srgbClr val="FBE1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A74E00-D52A-07E4-3884-4FE056D5D8A0}"/>
              </a:ext>
            </a:extLst>
          </p:cNvPr>
          <p:cNvSpPr txBox="1"/>
          <p:nvPr/>
        </p:nvSpPr>
        <p:spPr>
          <a:xfrm>
            <a:off x="7474689" y="2243470"/>
            <a:ext cx="744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b)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2BD296-59F4-C68A-F067-4A9FCEA2383C}"/>
              </a:ext>
            </a:extLst>
          </p:cNvPr>
          <p:cNvCxnSpPr>
            <a:cxnSpLocks/>
          </p:cNvCxnSpPr>
          <p:nvPr/>
        </p:nvCxnSpPr>
        <p:spPr>
          <a:xfrm>
            <a:off x="8633637" y="4502666"/>
            <a:ext cx="1370493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9B78F9-149D-40C9-7C87-358DE134E33D}"/>
              </a:ext>
            </a:extLst>
          </p:cNvPr>
          <p:cNvGrpSpPr/>
          <p:nvPr/>
        </p:nvGrpSpPr>
        <p:grpSpPr>
          <a:xfrm>
            <a:off x="8613480" y="2054741"/>
            <a:ext cx="1476375" cy="1323439"/>
            <a:chOff x="5591175" y="1247775"/>
            <a:chExt cx="1476375" cy="132343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BEFB0-B64B-D237-3175-55F857AF7B78}"/>
                </a:ext>
              </a:extLst>
            </p:cNvPr>
            <p:cNvSpPr txBox="1"/>
            <p:nvPr/>
          </p:nvSpPr>
          <p:spPr>
            <a:xfrm>
              <a:off x="5800725" y="1247775"/>
              <a:ext cx="126682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0,81</a:t>
              </a:r>
            </a:p>
            <a:p>
              <a:r>
                <a:rPr lang="en-US" sz="40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   45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976524A-B0EC-1011-E85D-5E7ED0038885}"/>
                </a:ext>
              </a:extLst>
            </p:cNvPr>
            <p:cNvSpPr txBox="1"/>
            <p:nvPr/>
          </p:nvSpPr>
          <p:spPr>
            <a:xfrm>
              <a:off x="5591175" y="1647825"/>
              <a:ext cx="781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2060"/>
                  </a:solidFill>
                  <a:latin typeface="Calibri" panose="020F0502020204030204" pitchFamily="34" charset="0"/>
                  <a:ea typeface="Cambria" panose="02040503050406030204" pitchFamily="18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365EE3A-8F35-002A-59D8-212B174D13DA}"/>
                </a:ext>
              </a:extLst>
            </p:cNvPr>
            <p:cNvCxnSpPr>
              <a:cxnSpLocks/>
            </p:cNvCxnSpPr>
            <p:nvPr/>
          </p:nvCxnSpPr>
          <p:spPr>
            <a:xfrm>
              <a:off x="5724525" y="2457450"/>
              <a:ext cx="1304925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0EC4DF8-BDC8-D314-8CC7-45217CEEDDE3}"/>
              </a:ext>
            </a:extLst>
          </p:cNvPr>
          <p:cNvSpPr txBox="1"/>
          <p:nvPr/>
        </p:nvSpPr>
        <p:spPr>
          <a:xfrm>
            <a:off x="8999353" y="3228531"/>
            <a:ext cx="126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44A052-83F0-1F91-2840-329219A94EB7}"/>
              </a:ext>
            </a:extLst>
          </p:cNvPr>
          <p:cNvSpPr txBox="1"/>
          <p:nvPr/>
        </p:nvSpPr>
        <p:spPr>
          <a:xfrm>
            <a:off x="8973878" y="3805568"/>
            <a:ext cx="1246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42116D-5566-F2A8-CF2A-C5C7782607F6}"/>
              </a:ext>
            </a:extLst>
          </p:cNvPr>
          <p:cNvSpPr txBox="1"/>
          <p:nvPr/>
        </p:nvSpPr>
        <p:spPr>
          <a:xfrm>
            <a:off x="8899451" y="4515070"/>
            <a:ext cx="1263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7,29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B82AFC-46B1-B0F6-C8C4-07D61A4DE75B}"/>
              </a:ext>
            </a:extLst>
          </p:cNvPr>
          <p:cNvCxnSpPr/>
          <p:nvPr/>
        </p:nvCxnSpPr>
        <p:spPr>
          <a:xfrm>
            <a:off x="2945218" y="5029200"/>
            <a:ext cx="44656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C955211-D615-A35B-00B7-4A6ADEB1006D}"/>
              </a:ext>
            </a:extLst>
          </p:cNvPr>
          <p:cNvSpPr/>
          <p:nvPr/>
        </p:nvSpPr>
        <p:spPr>
          <a:xfrm>
            <a:off x="2105247" y="4582633"/>
            <a:ext cx="1467293" cy="510362"/>
          </a:xfrm>
          <a:prstGeom prst="roundRect">
            <a:avLst/>
          </a:prstGeom>
          <a:solidFill>
            <a:srgbClr val="FBE1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358,8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F76B537-09DB-9E77-2DB9-F7F236577932}"/>
              </a:ext>
            </a:extLst>
          </p:cNvPr>
          <p:cNvCxnSpPr/>
          <p:nvPr/>
        </p:nvCxnSpPr>
        <p:spPr>
          <a:xfrm>
            <a:off x="9027042" y="4412511"/>
            <a:ext cx="86123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94F12F9-B5AB-CF29-6689-9F22CC667309}"/>
              </a:ext>
            </a:extLst>
          </p:cNvPr>
          <p:cNvSpPr/>
          <p:nvPr/>
        </p:nvSpPr>
        <p:spPr>
          <a:xfrm>
            <a:off x="8484781" y="3955313"/>
            <a:ext cx="1435395" cy="510362"/>
          </a:xfrm>
          <a:prstGeom prst="roundRect">
            <a:avLst/>
          </a:prstGeom>
          <a:solidFill>
            <a:srgbClr val="FBE1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3 24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3B8A558-3C40-B8BA-3063-22D80D578CBA}"/>
              </a:ext>
            </a:extLst>
          </p:cNvPr>
          <p:cNvSpPr/>
          <p:nvPr/>
        </p:nvSpPr>
        <p:spPr>
          <a:xfrm>
            <a:off x="8548577" y="4614531"/>
            <a:ext cx="1605516" cy="510362"/>
          </a:xfrm>
          <a:prstGeom prst="roundRect">
            <a:avLst/>
          </a:prstGeom>
          <a:solidFill>
            <a:srgbClr val="FBE1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36,45</a:t>
            </a:r>
          </a:p>
        </p:txBody>
      </p:sp>
    </p:spTree>
    <p:extLst>
      <p:ext uri="{BB962C8B-B14F-4D97-AF65-F5344CB8AC3E}">
        <p14:creationId xmlns:p14="http://schemas.microsoft.com/office/powerpoint/2010/main" val="3079336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14" grpId="0"/>
      <p:bldP spid="15" grpId="0"/>
      <p:bldP spid="16" grpId="0"/>
      <p:bldP spid="17" grpId="0" animBg="1"/>
      <p:bldP spid="18" grpId="0"/>
      <p:bldP spid="28" grpId="0"/>
      <p:bldP spid="29" grpId="0"/>
      <p:bldP spid="30" grpId="0"/>
      <p:bldP spid="43" grpId="0" animBg="1"/>
      <p:bldP spid="53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257174" y="200025"/>
            <a:ext cx="11725275" cy="635317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640B55D-95E3-D877-2363-29080C441EAA}"/>
              </a:ext>
            </a:extLst>
          </p:cNvPr>
          <p:cNvSpPr/>
          <p:nvPr/>
        </p:nvSpPr>
        <p:spPr>
          <a:xfrm>
            <a:off x="497498" y="429560"/>
            <a:ext cx="523220" cy="523220"/>
          </a:xfrm>
          <a:prstGeom prst="ellipse">
            <a:avLst/>
          </a:prstGeom>
          <a:solidFill>
            <a:srgbClr val="00206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AEA17-E561-BAF0-6D48-DCFD8D4A53D0}"/>
              </a:ext>
            </a:extLst>
          </p:cNvPr>
          <p:cNvSpPr txBox="1"/>
          <p:nvPr/>
        </p:nvSpPr>
        <p:spPr>
          <a:xfrm>
            <a:off x="1077868" y="367290"/>
            <a:ext cx="10671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vi-VN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Mỗi cốc có 0,25 l nước cam, mỗi bạn uống một cốc. Hỏi 3 bạn uống bao nhiêu lít nước cam?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F98637-9677-1117-D9AD-E29B6DB7B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0" y="1960378"/>
            <a:ext cx="5753987" cy="21024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706190-7741-7003-62AB-9EE93048CE63}"/>
              </a:ext>
            </a:extLst>
          </p:cNvPr>
          <p:cNvSpPr txBox="1"/>
          <p:nvPr/>
        </p:nvSpPr>
        <p:spPr>
          <a:xfrm>
            <a:off x="6134986" y="1945758"/>
            <a:ext cx="56777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40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40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vi-VN" sz="4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 bạn uống số lít nước cam là:</a:t>
            </a:r>
          </a:p>
          <a:p>
            <a:pPr algn="ctr"/>
            <a:r>
              <a:rPr lang="vi-VN" sz="4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0,25 × 3 = 0,75 (</a:t>
            </a:r>
            <a:r>
              <a:rPr lang="vi-VN" sz="4000" b="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r>
              <a:rPr lang="vi-VN" sz="4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r"/>
            <a:r>
              <a:rPr lang="vi-VN" sz="4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Đáp số: 0,75 lít</a:t>
            </a:r>
          </a:p>
        </p:txBody>
      </p:sp>
    </p:spTree>
    <p:extLst>
      <p:ext uri="{BB962C8B-B14F-4D97-AF65-F5344CB8AC3E}">
        <p14:creationId xmlns:p14="http://schemas.microsoft.com/office/powerpoint/2010/main" val="43362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257174" y="200025"/>
            <a:ext cx="11725275" cy="635317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56B37-EA88-3774-8B37-1CE84779B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052371"/>
            <a:ext cx="4733925" cy="384386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9A22318-4654-406A-1B0F-EAE1639BD9FB}"/>
              </a:ext>
            </a:extLst>
          </p:cNvPr>
          <p:cNvSpPr/>
          <p:nvPr/>
        </p:nvSpPr>
        <p:spPr>
          <a:xfrm>
            <a:off x="3781424" y="542925"/>
            <a:ext cx="6067425" cy="1600200"/>
          </a:xfrm>
          <a:prstGeom prst="wedgeRoundRectCallout">
            <a:avLst>
              <a:gd name="adj1" fmla="val -37696"/>
              <a:gd name="adj2" fmla="val 67212"/>
              <a:gd name="adj3" fmla="val 16667"/>
            </a:avLst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Em </a:t>
            </a:r>
            <a:r>
              <a:rPr lang="en-US" sz="2800" b="1" dirty="0" err="1">
                <a:solidFill>
                  <a:srgbClr val="FF0000"/>
                </a:solidFill>
              </a:rPr>
              <a:t>hãy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nêu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vi-VN" sz="2800" b="1" dirty="0">
                <a:solidFill>
                  <a:srgbClr val="FF0000"/>
                </a:solidFill>
              </a:rPr>
              <a:t>tác dụng của nước cam đối với sức khoẻ con người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27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257174" y="200025"/>
            <a:ext cx="11725275" cy="6353176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B79E7-5781-48D3-FA3C-54610E811FEB}"/>
              </a:ext>
            </a:extLst>
          </p:cNvPr>
          <p:cNvGrpSpPr/>
          <p:nvPr/>
        </p:nvGrpSpPr>
        <p:grpSpPr>
          <a:xfrm>
            <a:off x="428625" y="1"/>
            <a:ext cx="11477625" cy="1779372"/>
            <a:chOff x="4144021" y="1484380"/>
            <a:chExt cx="7574794" cy="61931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CFF5A1-5C0F-C4D6-FF27-62B34B480229}"/>
                </a:ext>
              </a:extLst>
            </p:cNvPr>
            <p:cNvGrpSpPr/>
            <p:nvPr/>
          </p:nvGrpSpPr>
          <p:grpSpPr>
            <a:xfrm>
              <a:off x="4144021" y="1484380"/>
              <a:ext cx="7574794" cy="4840220"/>
              <a:chOff x="4436414" y="1551563"/>
              <a:chExt cx="7327378" cy="4327762"/>
            </a:xfrm>
          </p:grpSpPr>
          <p:sp>
            <p:nvSpPr>
              <p:cNvPr id="10" name="Rectangle: Diagonal Corners Rounded 4">
                <a:extLst>
                  <a:ext uri="{FF2B5EF4-FFF2-40B4-BE49-F238E27FC236}">
                    <a16:creationId xmlns:a16="http://schemas.microsoft.com/office/drawing/2014/main" id="{E45EB5B6-463C-994A-78D9-6CA437F72E72}"/>
                  </a:ext>
                </a:extLst>
              </p:cNvPr>
              <p:cNvSpPr/>
              <p:nvPr/>
            </p:nvSpPr>
            <p:spPr>
              <a:xfrm flipH="1">
                <a:off x="4572001" y="1676401"/>
                <a:ext cx="7191791" cy="4202924"/>
              </a:xfrm>
              <a:prstGeom prst="round2DiagRect">
                <a:avLst>
                  <a:gd name="adj1" fmla="val 34172"/>
                  <a:gd name="adj2" fmla="val 717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: Diagonal Corners Rounded 30">
                <a:extLst>
                  <a:ext uri="{FF2B5EF4-FFF2-40B4-BE49-F238E27FC236}">
                    <a16:creationId xmlns:a16="http://schemas.microsoft.com/office/drawing/2014/main" id="{38DA0BA4-3DCB-6530-F18C-6A1FEBF80BA2}"/>
                  </a:ext>
                </a:extLst>
              </p:cNvPr>
              <p:cNvSpPr/>
              <p:nvPr/>
            </p:nvSpPr>
            <p:spPr>
              <a:xfrm flipH="1">
                <a:off x="4436414" y="1551563"/>
                <a:ext cx="7155053" cy="4133089"/>
              </a:xfrm>
              <a:prstGeom prst="round2DiagRect">
                <a:avLst>
                  <a:gd name="adj1" fmla="val 30812"/>
                  <a:gd name="adj2" fmla="val 7179"/>
                </a:avLst>
              </a:prstGeom>
              <a:noFill/>
              <a:ln w="76200">
                <a:solidFill>
                  <a:srgbClr val="FFC233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C7B9D3-0ADC-7474-A34A-B4D978DB3C4F}"/>
                </a:ext>
              </a:extLst>
            </p:cNvPr>
            <p:cNvSpPr txBox="1"/>
            <p:nvPr/>
          </p:nvSpPr>
          <p:spPr>
            <a:xfrm>
              <a:off x="4336431" y="2122566"/>
              <a:ext cx="7092364" cy="5554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800" b="1" i="1" dirty="0">
                  <a:solidFill>
                    <a:prstClr val="black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T</a:t>
              </a:r>
              <a:r>
                <a:rPr kumimoji="0" lang="vi-VN" sz="2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ác dụng của nước cam: </a:t>
              </a:r>
              <a:r>
                <a:rPr lang="en-US" sz="2800" i="1" dirty="0" err="1">
                  <a:solidFill>
                    <a:prstClr val="black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Giúp</a:t>
              </a:r>
              <a:r>
                <a:rPr lang="en-US" sz="2800" i="1" dirty="0">
                  <a:solidFill>
                    <a:prstClr val="black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c</a:t>
              </a:r>
              <a:r>
                <a:rPr kumimoji="0" lang="vi-VN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ải thiện hệ tiêu hóa, tăng cường hệ thống miễn dịch, 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</a:t>
              </a:r>
              <a:r>
                <a:rPr kumimoji="0" lang="vi-VN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iải độc cơ thể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, </a:t>
              </a:r>
              <a:r>
                <a:rPr kumimoji="0" lang="en-US" sz="2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giảm</a:t>
              </a: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kumimoji="0" lang="en-US" sz="28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viê</a:t>
              </a:r>
              <a:r>
                <a:rPr lang="en-US" sz="2800" i="1" dirty="0">
                  <a:solidFill>
                    <a:prstClr val="black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m, </a:t>
              </a:r>
              <a:r>
                <a:rPr lang="en-US" sz="2800" i="1" dirty="0" err="1">
                  <a:solidFill>
                    <a:prstClr val="black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chống</a:t>
              </a:r>
              <a:r>
                <a:rPr lang="en-US" sz="2800" i="1" dirty="0">
                  <a:solidFill>
                    <a:prstClr val="black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2800" i="1" dirty="0" err="1">
                  <a:solidFill>
                    <a:prstClr val="black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lão</a:t>
              </a:r>
              <a:r>
                <a:rPr lang="en-US" sz="2800" i="1" dirty="0">
                  <a:solidFill>
                    <a:prstClr val="black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en-US" sz="2800" i="1" dirty="0" err="1">
                  <a:solidFill>
                    <a:prstClr val="black"/>
                  </a:solidFill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hoá</a:t>
              </a:r>
              <a:r>
                <a:rPr kumimoji="0" lang="vi-VN" sz="2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…..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6" name="Picture 2" descr="Nước cam có tác dụng gì?">
            <a:extLst>
              <a:ext uri="{FF2B5EF4-FFF2-40B4-BE49-F238E27FC236}">
                <a16:creationId xmlns:a16="http://schemas.microsoft.com/office/drawing/2014/main" id="{331DDDFA-EFB3-4412-D81F-8FA6D75FE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1514475"/>
            <a:ext cx="7296150" cy="485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23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764525" y="1533666"/>
            <a:ext cx="8665107" cy="301140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9800" dirty="0">
                <a:latin typeface="UTM Bell" panose="02040603050506020204" pitchFamily="18" charset="0"/>
              </a:rPr>
              <a:t>VẬN DỤNG</a:t>
            </a:r>
            <a:endParaRPr sz="9800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88145" y="277204"/>
            <a:ext cx="1765953" cy="2366131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9934562" y="3798383"/>
            <a:ext cx="1765975" cy="2272101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1129547" y="4214667"/>
            <a:ext cx="1103100" cy="1439533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309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844461" y="432954"/>
            <a:ext cx="10492244" cy="5992093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8" name="Google Shape;1019;p41">
            <a:extLst>
              <a:ext uri="{FF2B5EF4-FFF2-40B4-BE49-F238E27FC236}">
                <a16:creationId xmlns:a16="http://schemas.microsoft.com/office/drawing/2014/main" id="{897CDC91-BEB0-42AF-82A0-7FDBC77AB9C5}"/>
              </a:ext>
            </a:extLst>
          </p:cNvPr>
          <p:cNvGrpSpPr/>
          <p:nvPr/>
        </p:nvGrpSpPr>
        <p:grpSpPr>
          <a:xfrm>
            <a:off x="293202" y="267435"/>
            <a:ext cx="1210652" cy="1579888"/>
            <a:chOff x="4763825" y="3528850"/>
            <a:chExt cx="827325" cy="1079650"/>
          </a:xfrm>
        </p:grpSpPr>
        <p:sp>
          <p:nvSpPr>
            <p:cNvPr id="19" name="Google Shape;1020;p41">
              <a:extLst>
                <a:ext uri="{FF2B5EF4-FFF2-40B4-BE49-F238E27FC236}">
                  <a16:creationId xmlns:a16="http://schemas.microsoft.com/office/drawing/2014/main" id="{C1572099-6848-4C85-97D8-B30CAB3AF8FB}"/>
                </a:ext>
              </a:extLst>
            </p:cNvPr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0" name="Google Shape;1021;p41">
              <a:extLst>
                <a:ext uri="{FF2B5EF4-FFF2-40B4-BE49-F238E27FC236}">
                  <a16:creationId xmlns:a16="http://schemas.microsoft.com/office/drawing/2014/main" id="{91F96C65-17ED-4D9B-A751-B4859E293027}"/>
                </a:ext>
              </a:extLst>
            </p:cNvPr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1" name="Google Shape;1022;p41">
              <a:extLst>
                <a:ext uri="{FF2B5EF4-FFF2-40B4-BE49-F238E27FC236}">
                  <a16:creationId xmlns:a16="http://schemas.microsoft.com/office/drawing/2014/main" id="{A1E94565-4705-47C2-B193-EE97F6C9E04C}"/>
                </a:ext>
              </a:extLst>
            </p:cNvPr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22" name="Google Shape;1027;p41">
            <a:extLst>
              <a:ext uri="{FF2B5EF4-FFF2-40B4-BE49-F238E27FC236}">
                <a16:creationId xmlns:a16="http://schemas.microsoft.com/office/drawing/2014/main" id="{CD7A5A08-CF58-4A87-A32A-DF74AA2E375F}"/>
              </a:ext>
            </a:extLst>
          </p:cNvPr>
          <p:cNvGrpSpPr/>
          <p:nvPr/>
        </p:nvGrpSpPr>
        <p:grpSpPr>
          <a:xfrm>
            <a:off x="10762493" y="5078578"/>
            <a:ext cx="1210835" cy="1645445"/>
            <a:chOff x="3459450" y="656725"/>
            <a:chExt cx="827450" cy="1124450"/>
          </a:xfrm>
        </p:grpSpPr>
        <p:sp>
          <p:nvSpPr>
            <p:cNvPr id="23" name="Google Shape;1028;p41">
              <a:extLst>
                <a:ext uri="{FF2B5EF4-FFF2-40B4-BE49-F238E27FC236}">
                  <a16:creationId xmlns:a16="http://schemas.microsoft.com/office/drawing/2014/main" id="{B84C7611-7191-454D-A69B-207248CAAC95}"/>
                </a:ext>
              </a:extLst>
            </p:cNvPr>
            <p:cNvSpPr/>
            <p:nvPr/>
          </p:nvSpPr>
          <p:spPr>
            <a:xfrm>
              <a:off x="3459450" y="656725"/>
              <a:ext cx="827450" cy="1079525"/>
            </a:xfrm>
            <a:custGeom>
              <a:avLst/>
              <a:gdLst/>
              <a:ahLst/>
              <a:cxnLst/>
              <a:rect l="l" t="t" r="r" b="b"/>
              <a:pathLst>
                <a:path w="33098" h="43181" extrusionOk="0">
                  <a:moveTo>
                    <a:pt x="15400" y="1"/>
                  </a:moveTo>
                  <a:cubicBezTo>
                    <a:pt x="0" y="1"/>
                    <a:pt x="0" y="9665"/>
                    <a:pt x="0" y="21591"/>
                  </a:cubicBezTo>
                  <a:cubicBezTo>
                    <a:pt x="0" y="33517"/>
                    <a:pt x="0" y="43181"/>
                    <a:pt x="15400" y="43181"/>
                  </a:cubicBezTo>
                  <a:cubicBezTo>
                    <a:pt x="30794" y="43181"/>
                    <a:pt x="30794" y="33517"/>
                    <a:pt x="30794" y="21591"/>
                  </a:cubicBezTo>
                  <a:cubicBezTo>
                    <a:pt x="30794" y="9665"/>
                    <a:pt x="33098" y="1"/>
                    <a:pt x="15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" name="Google Shape;1029;p41">
              <a:extLst>
                <a:ext uri="{FF2B5EF4-FFF2-40B4-BE49-F238E27FC236}">
                  <a16:creationId xmlns:a16="http://schemas.microsoft.com/office/drawing/2014/main" id="{A92E7A76-AC51-468D-9740-BE91BEFFE68A}"/>
                </a:ext>
              </a:extLst>
            </p:cNvPr>
            <p:cNvSpPr/>
            <p:nvPr/>
          </p:nvSpPr>
          <p:spPr>
            <a:xfrm>
              <a:off x="3557100" y="731025"/>
              <a:ext cx="716000" cy="1050150"/>
            </a:xfrm>
            <a:custGeom>
              <a:avLst/>
              <a:gdLst/>
              <a:ahLst/>
              <a:cxnLst/>
              <a:rect l="l" t="t" r="r" b="b"/>
              <a:pathLst>
                <a:path w="28640" h="42006" extrusionOk="0">
                  <a:moveTo>
                    <a:pt x="14013" y="1"/>
                  </a:moveTo>
                  <a:cubicBezTo>
                    <a:pt x="11514" y="1"/>
                    <a:pt x="9011" y="658"/>
                    <a:pt x="6678" y="1583"/>
                  </a:cubicBezTo>
                  <a:cubicBezTo>
                    <a:pt x="4659" y="2389"/>
                    <a:pt x="2601" y="3439"/>
                    <a:pt x="1042" y="4985"/>
                  </a:cubicBezTo>
                  <a:cubicBezTo>
                    <a:pt x="0" y="6016"/>
                    <a:pt x="4" y="7903"/>
                    <a:pt x="1660" y="7903"/>
                  </a:cubicBezTo>
                  <a:cubicBezTo>
                    <a:pt x="1787" y="7903"/>
                    <a:pt x="1923" y="7892"/>
                    <a:pt x="2069" y="7869"/>
                  </a:cubicBezTo>
                  <a:cubicBezTo>
                    <a:pt x="2708" y="7767"/>
                    <a:pt x="3281" y="7420"/>
                    <a:pt x="3830" y="7087"/>
                  </a:cubicBezTo>
                  <a:cubicBezTo>
                    <a:pt x="5517" y="6046"/>
                    <a:pt x="7354" y="4971"/>
                    <a:pt x="9306" y="4971"/>
                  </a:cubicBezTo>
                  <a:cubicBezTo>
                    <a:pt x="9481" y="4971"/>
                    <a:pt x="9658" y="4980"/>
                    <a:pt x="9835" y="4998"/>
                  </a:cubicBezTo>
                  <a:cubicBezTo>
                    <a:pt x="11763" y="5200"/>
                    <a:pt x="13494" y="6621"/>
                    <a:pt x="14150" y="8448"/>
                  </a:cubicBezTo>
                  <a:cubicBezTo>
                    <a:pt x="14813" y="10274"/>
                    <a:pt x="14425" y="12417"/>
                    <a:pt x="13243" y="13957"/>
                  </a:cubicBezTo>
                  <a:cubicBezTo>
                    <a:pt x="12317" y="15160"/>
                    <a:pt x="10338" y="16507"/>
                    <a:pt x="8508" y="16507"/>
                  </a:cubicBezTo>
                  <a:cubicBezTo>
                    <a:pt x="8405" y="16507"/>
                    <a:pt x="8301" y="16503"/>
                    <a:pt x="8199" y="16494"/>
                  </a:cubicBezTo>
                  <a:cubicBezTo>
                    <a:pt x="8144" y="16489"/>
                    <a:pt x="8089" y="16487"/>
                    <a:pt x="8035" y="16487"/>
                  </a:cubicBezTo>
                  <a:cubicBezTo>
                    <a:pt x="7511" y="16487"/>
                    <a:pt x="7070" y="16721"/>
                    <a:pt x="6827" y="17079"/>
                  </a:cubicBezTo>
                  <a:cubicBezTo>
                    <a:pt x="6499" y="17544"/>
                    <a:pt x="6493" y="18213"/>
                    <a:pt x="7030" y="18816"/>
                  </a:cubicBezTo>
                  <a:cubicBezTo>
                    <a:pt x="7596" y="19461"/>
                    <a:pt x="8480" y="19699"/>
                    <a:pt x="9274" y="20027"/>
                  </a:cubicBezTo>
                  <a:cubicBezTo>
                    <a:pt x="10970" y="20720"/>
                    <a:pt x="12444" y="21932"/>
                    <a:pt x="13447" y="23459"/>
                  </a:cubicBezTo>
                  <a:cubicBezTo>
                    <a:pt x="13948" y="24217"/>
                    <a:pt x="14342" y="25084"/>
                    <a:pt x="14348" y="25991"/>
                  </a:cubicBezTo>
                  <a:cubicBezTo>
                    <a:pt x="14353" y="26897"/>
                    <a:pt x="13906" y="27847"/>
                    <a:pt x="13088" y="28235"/>
                  </a:cubicBezTo>
                  <a:cubicBezTo>
                    <a:pt x="12790" y="28377"/>
                    <a:pt x="12479" y="28436"/>
                    <a:pt x="12162" y="28436"/>
                  </a:cubicBezTo>
                  <a:cubicBezTo>
                    <a:pt x="11317" y="28436"/>
                    <a:pt x="10435" y="28015"/>
                    <a:pt x="9662" y="27602"/>
                  </a:cubicBezTo>
                  <a:cubicBezTo>
                    <a:pt x="8072" y="26752"/>
                    <a:pt x="6394" y="25898"/>
                    <a:pt x="4603" y="25898"/>
                  </a:cubicBezTo>
                  <a:cubicBezTo>
                    <a:pt x="4545" y="25898"/>
                    <a:pt x="4486" y="25898"/>
                    <a:pt x="4427" y="25900"/>
                  </a:cubicBezTo>
                  <a:cubicBezTo>
                    <a:pt x="1102" y="26002"/>
                    <a:pt x="297" y="28820"/>
                    <a:pt x="642" y="31583"/>
                  </a:cubicBezTo>
                  <a:cubicBezTo>
                    <a:pt x="691" y="31947"/>
                    <a:pt x="1072" y="34812"/>
                    <a:pt x="2637" y="37021"/>
                  </a:cubicBezTo>
                  <a:cubicBezTo>
                    <a:pt x="5034" y="40417"/>
                    <a:pt x="9311" y="42005"/>
                    <a:pt x="13627" y="42005"/>
                  </a:cubicBezTo>
                  <a:cubicBezTo>
                    <a:pt x="21074" y="42005"/>
                    <a:pt x="28640" y="37277"/>
                    <a:pt x="26871" y="28952"/>
                  </a:cubicBezTo>
                  <a:cubicBezTo>
                    <a:pt x="26161" y="25644"/>
                    <a:pt x="23784" y="22737"/>
                    <a:pt x="20675" y="21395"/>
                  </a:cubicBezTo>
                  <a:cubicBezTo>
                    <a:pt x="19893" y="21060"/>
                    <a:pt x="19064" y="20809"/>
                    <a:pt x="18347" y="20349"/>
                  </a:cubicBezTo>
                  <a:cubicBezTo>
                    <a:pt x="17631" y="19891"/>
                    <a:pt x="17022" y="19150"/>
                    <a:pt x="16998" y="18296"/>
                  </a:cubicBezTo>
                  <a:cubicBezTo>
                    <a:pt x="16956" y="16768"/>
                    <a:pt x="18627" y="15880"/>
                    <a:pt x="19874" y="14996"/>
                  </a:cubicBezTo>
                  <a:cubicBezTo>
                    <a:pt x="22538" y="13122"/>
                    <a:pt x="24453" y="9230"/>
                    <a:pt x="23654" y="5941"/>
                  </a:cubicBezTo>
                  <a:cubicBezTo>
                    <a:pt x="22860" y="2664"/>
                    <a:pt x="19069" y="610"/>
                    <a:pt x="15984" y="145"/>
                  </a:cubicBezTo>
                  <a:cubicBezTo>
                    <a:pt x="15329" y="46"/>
                    <a:pt x="14671" y="1"/>
                    <a:pt x="1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" name="Google Shape;1030;p41">
              <a:extLst>
                <a:ext uri="{FF2B5EF4-FFF2-40B4-BE49-F238E27FC236}">
                  <a16:creationId xmlns:a16="http://schemas.microsoft.com/office/drawing/2014/main" id="{A339CEF2-D808-41D3-AFD5-D439225C679D}"/>
                </a:ext>
              </a:extLst>
            </p:cNvPr>
            <p:cNvSpPr/>
            <p:nvPr/>
          </p:nvSpPr>
          <p:spPr>
            <a:xfrm>
              <a:off x="3491525" y="662775"/>
              <a:ext cx="720650" cy="1074075"/>
            </a:xfrm>
            <a:custGeom>
              <a:avLst/>
              <a:gdLst/>
              <a:ahLst/>
              <a:cxnLst/>
              <a:rect l="l" t="t" r="r" b="b"/>
              <a:pathLst>
                <a:path w="28826" h="42963" extrusionOk="0">
                  <a:moveTo>
                    <a:pt x="14349" y="942"/>
                  </a:moveTo>
                  <a:cubicBezTo>
                    <a:pt x="15008" y="942"/>
                    <a:pt x="15651" y="989"/>
                    <a:pt x="16279" y="1084"/>
                  </a:cubicBezTo>
                  <a:cubicBezTo>
                    <a:pt x="19359" y="1549"/>
                    <a:pt x="22850" y="3568"/>
                    <a:pt x="23566" y="6522"/>
                  </a:cubicBezTo>
                  <a:cubicBezTo>
                    <a:pt x="24348" y="9751"/>
                    <a:pt x="22354" y="13409"/>
                    <a:pt x="19973" y="15087"/>
                  </a:cubicBezTo>
                  <a:cubicBezTo>
                    <a:pt x="19811" y="15200"/>
                    <a:pt x="19645" y="15315"/>
                    <a:pt x="19472" y="15428"/>
                  </a:cubicBezTo>
                  <a:cubicBezTo>
                    <a:pt x="18241" y="16257"/>
                    <a:pt x="16852" y="17194"/>
                    <a:pt x="16893" y="18782"/>
                  </a:cubicBezTo>
                  <a:cubicBezTo>
                    <a:pt x="16923" y="19696"/>
                    <a:pt x="17508" y="20602"/>
                    <a:pt x="18463" y="21217"/>
                  </a:cubicBezTo>
                  <a:cubicBezTo>
                    <a:pt x="19006" y="21569"/>
                    <a:pt x="19597" y="21797"/>
                    <a:pt x="20170" y="22023"/>
                  </a:cubicBezTo>
                  <a:cubicBezTo>
                    <a:pt x="20397" y="22112"/>
                    <a:pt x="20629" y="22202"/>
                    <a:pt x="20856" y="22304"/>
                  </a:cubicBezTo>
                  <a:cubicBezTo>
                    <a:pt x="23828" y="23588"/>
                    <a:pt x="26097" y="26357"/>
                    <a:pt x="26772" y="29526"/>
                  </a:cubicBezTo>
                  <a:cubicBezTo>
                    <a:pt x="28258" y="36492"/>
                    <a:pt x="22957" y="39638"/>
                    <a:pt x="20605" y="40664"/>
                  </a:cubicBezTo>
                  <a:cubicBezTo>
                    <a:pt x="18644" y="41522"/>
                    <a:pt x="16330" y="41987"/>
                    <a:pt x="14003" y="41987"/>
                  </a:cubicBezTo>
                  <a:cubicBezTo>
                    <a:pt x="9885" y="41987"/>
                    <a:pt x="5723" y="40532"/>
                    <a:pt x="3386" y="37226"/>
                  </a:cubicBezTo>
                  <a:cubicBezTo>
                    <a:pt x="1935" y="35173"/>
                    <a:pt x="1541" y="32511"/>
                    <a:pt x="1475" y="31997"/>
                  </a:cubicBezTo>
                  <a:cubicBezTo>
                    <a:pt x="1254" y="30236"/>
                    <a:pt x="1552" y="28786"/>
                    <a:pt x="2311" y="27897"/>
                  </a:cubicBezTo>
                  <a:cubicBezTo>
                    <a:pt x="2877" y="27234"/>
                    <a:pt x="3720" y="26875"/>
                    <a:pt x="4805" y="26847"/>
                  </a:cubicBezTo>
                  <a:cubicBezTo>
                    <a:pt x="4860" y="26840"/>
                    <a:pt x="4913" y="26840"/>
                    <a:pt x="4973" y="26840"/>
                  </a:cubicBezTo>
                  <a:cubicBezTo>
                    <a:pt x="6585" y="26840"/>
                    <a:pt x="8119" y="27586"/>
                    <a:pt x="9808" y="28487"/>
                  </a:cubicBezTo>
                  <a:cubicBezTo>
                    <a:pt x="10437" y="28826"/>
                    <a:pt x="11471" y="29376"/>
                    <a:pt x="12531" y="29376"/>
                  </a:cubicBezTo>
                  <a:cubicBezTo>
                    <a:pt x="12909" y="29376"/>
                    <a:pt x="13290" y="29306"/>
                    <a:pt x="13657" y="29132"/>
                  </a:cubicBezTo>
                  <a:cubicBezTo>
                    <a:pt x="14577" y="28690"/>
                    <a:pt x="15197" y="27616"/>
                    <a:pt x="15186" y="26459"/>
                  </a:cubicBezTo>
                  <a:cubicBezTo>
                    <a:pt x="15180" y="25575"/>
                    <a:pt x="14858" y="24662"/>
                    <a:pt x="14207" y="23677"/>
                  </a:cubicBezTo>
                  <a:cubicBezTo>
                    <a:pt x="13150" y="22076"/>
                    <a:pt x="11593" y="20794"/>
                    <a:pt x="9819" y="20065"/>
                  </a:cubicBezTo>
                  <a:cubicBezTo>
                    <a:pt x="9670" y="20006"/>
                    <a:pt x="9516" y="19946"/>
                    <a:pt x="9360" y="19886"/>
                  </a:cubicBezTo>
                  <a:cubicBezTo>
                    <a:pt x="8733" y="19648"/>
                    <a:pt x="8136" y="19415"/>
                    <a:pt x="7748" y="18979"/>
                  </a:cubicBezTo>
                  <a:cubicBezTo>
                    <a:pt x="7403" y="18591"/>
                    <a:pt x="7342" y="18161"/>
                    <a:pt x="7576" y="17822"/>
                  </a:cubicBezTo>
                  <a:cubicBezTo>
                    <a:pt x="7752" y="17569"/>
                    <a:pt x="8060" y="17428"/>
                    <a:pt x="8406" y="17428"/>
                  </a:cubicBezTo>
                  <a:cubicBezTo>
                    <a:pt x="8445" y="17428"/>
                    <a:pt x="8484" y="17430"/>
                    <a:pt x="8524" y="17434"/>
                  </a:cubicBezTo>
                  <a:cubicBezTo>
                    <a:pt x="8641" y="17444"/>
                    <a:pt x="8758" y="17449"/>
                    <a:pt x="8876" y="17449"/>
                  </a:cubicBezTo>
                  <a:cubicBezTo>
                    <a:pt x="10833" y="17449"/>
                    <a:pt x="12932" y="16085"/>
                    <a:pt x="13979" y="14717"/>
                  </a:cubicBezTo>
                  <a:cubicBezTo>
                    <a:pt x="15276" y="13034"/>
                    <a:pt x="15657" y="10695"/>
                    <a:pt x="14959" y="8761"/>
                  </a:cubicBezTo>
                  <a:cubicBezTo>
                    <a:pt x="14224" y="6731"/>
                    <a:pt x="12332" y="5221"/>
                    <a:pt x="10249" y="5006"/>
                  </a:cubicBezTo>
                  <a:cubicBezTo>
                    <a:pt x="10057" y="4986"/>
                    <a:pt x="9865" y="4976"/>
                    <a:pt x="9675" y="4976"/>
                  </a:cubicBezTo>
                  <a:cubicBezTo>
                    <a:pt x="7497" y="4976"/>
                    <a:pt x="5467" y="6228"/>
                    <a:pt x="3952" y="7161"/>
                  </a:cubicBezTo>
                  <a:cubicBezTo>
                    <a:pt x="3445" y="7472"/>
                    <a:pt x="2920" y="7794"/>
                    <a:pt x="2364" y="7877"/>
                  </a:cubicBezTo>
                  <a:cubicBezTo>
                    <a:pt x="2257" y="7895"/>
                    <a:pt x="2141" y="7907"/>
                    <a:pt x="2025" y="7907"/>
                  </a:cubicBezTo>
                  <a:cubicBezTo>
                    <a:pt x="1716" y="7907"/>
                    <a:pt x="1406" y="7821"/>
                    <a:pt x="1254" y="7530"/>
                  </a:cubicBezTo>
                  <a:cubicBezTo>
                    <a:pt x="1022" y="7070"/>
                    <a:pt x="1237" y="6290"/>
                    <a:pt x="1738" y="5794"/>
                  </a:cubicBezTo>
                  <a:cubicBezTo>
                    <a:pt x="3015" y="4522"/>
                    <a:pt x="4758" y="3478"/>
                    <a:pt x="7218" y="2499"/>
                  </a:cubicBezTo>
                  <a:cubicBezTo>
                    <a:pt x="9831" y="1456"/>
                    <a:pt x="12181" y="942"/>
                    <a:pt x="14349" y="942"/>
                  </a:cubicBezTo>
                  <a:close/>
                  <a:moveTo>
                    <a:pt x="14354" y="1"/>
                  </a:moveTo>
                  <a:cubicBezTo>
                    <a:pt x="12064" y="1"/>
                    <a:pt x="9595" y="536"/>
                    <a:pt x="6871" y="1621"/>
                  </a:cubicBezTo>
                  <a:cubicBezTo>
                    <a:pt x="4287" y="2654"/>
                    <a:pt x="2447" y="3764"/>
                    <a:pt x="1075" y="5125"/>
                  </a:cubicBezTo>
                  <a:cubicBezTo>
                    <a:pt x="281" y="5913"/>
                    <a:pt x="1" y="7131"/>
                    <a:pt x="419" y="7960"/>
                  </a:cubicBezTo>
                  <a:cubicBezTo>
                    <a:pt x="564" y="8247"/>
                    <a:pt x="998" y="8848"/>
                    <a:pt x="2029" y="8848"/>
                  </a:cubicBezTo>
                  <a:cubicBezTo>
                    <a:pt x="2178" y="8848"/>
                    <a:pt x="2339" y="8836"/>
                    <a:pt x="2513" y="8808"/>
                  </a:cubicBezTo>
                  <a:cubicBezTo>
                    <a:pt x="3254" y="8689"/>
                    <a:pt x="3887" y="8301"/>
                    <a:pt x="4442" y="7960"/>
                  </a:cubicBezTo>
                  <a:cubicBezTo>
                    <a:pt x="6263" y="6839"/>
                    <a:pt x="7928" y="5913"/>
                    <a:pt x="9673" y="5913"/>
                  </a:cubicBezTo>
                  <a:cubicBezTo>
                    <a:pt x="9833" y="5913"/>
                    <a:pt x="9993" y="5921"/>
                    <a:pt x="10155" y="5937"/>
                  </a:cubicBezTo>
                  <a:cubicBezTo>
                    <a:pt x="11885" y="6122"/>
                    <a:pt x="13461" y="7381"/>
                    <a:pt x="14075" y="9083"/>
                  </a:cubicBezTo>
                  <a:cubicBezTo>
                    <a:pt x="14667" y="10718"/>
                    <a:pt x="14338" y="12706"/>
                    <a:pt x="13235" y="14144"/>
                  </a:cubicBezTo>
                  <a:cubicBezTo>
                    <a:pt x="12336" y="15319"/>
                    <a:pt x="10462" y="16509"/>
                    <a:pt x="8878" y="16509"/>
                  </a:cubicBezTo>
                  <a:cubicBezTo>
                    <a:pt x="8787" y="16509"/>
                    <a:pt x="8696" y="16505"/>
                    <a:pt x="8607" y="16497"/>
                  </a:cubicBezTo>
                  <a:cubicBezTo>
                    <a:pt x="8539" y="16490"/>
                    <a:pt x="8470" y="16487"/>
                    <a:pt x="8403" y="16487"/>
                  </a:cubicBezTo>
                  <a:cubicBezTo>
                    <a:pt x="7745" y="16487"/>
                    <a:pt x="7157" y="16775"/>
                    <a:pt x="6805" y="17285"/>
                  </a:cubicBezTo>
                  <a:cubicBezTo>
                    <a:pt x="6323" y="17976"/>
                    <a:pt x="6411" y="18889"/>
                    <a:pt x="7045" y="19600"/>
                  </a:cubicBezTo>
                  <a:cubicBezTo>
                    <a:pt x="7582" y="20214"/>
                    <a:pt x="8315" y="20495"/>
                    <a:pt x="9026" y="20764"/>
                  </a:cubicBezTo>
                  <a:cubicBezTo>
                    <a:pt x="9175" y="20823"/>
                    <a:pt x="9318" y="20877"/>
                    <a:pt x="9461" y="20938"/>
                  </a:cubicBezTo>
                  <a:cubicBezTo>
                    <a:pt x="11061" y="21594"/>
                    <a:pt x="12470" y="22751"/>
                    <a:pt x="13425" y="24197"/>
                  </a:cubicBezTo>
                  <a:cubicBezTo>
                    <a:pt x="13974" y="25026"/>
                    <a:pt x="14243" y="25765"/>
                    <a:pt x="14249" y="26464"/>
                  </a:cubicBezTo>
                  <a:cubicBezTo>
                    <a:pt x="14249" y="27133"/>
                    <a:pt x="13944" y="27957"/>
                    <a:pt x="13252" y="28285"/>
                  </a:cubicBezTo>
                  <a:cubicBezTo>
                    <a:pt x="13023" y="28394"/>
                    <a:pt x="12779" y="28440"/>
                    <a:pt x="12526" y="28440"/>
                  </a:cubicBezTo>
                  <a:cubicBezTo>
                    <a:pt x="11791" y="28440"/>
                    <a:pt x="10982" y="28049"/>
                    <a:pt x="10249" y="27658"/>
                  </a:cubicBezTo>
                  <a:cubicBezTo>
                    <a:pt x="8850" y="26909"/>
                    <a:pt x="6953" y="25900"/>
                    <a:pt x="4943" y="25900"/>
                  </a:cubicBezTo>
                  <a:cubicBezTo>
                    <a:pt x="4887" y="25900"/>
                    <a:pt x="4831" y="25901"/>
                    <a:pt x="4775" y="25903"/>
                  </a:cubicBezTo>
                  <a:cubicBezTo>
                    <a:pt x="3414" y="25944"/>
                    <a:pt x="2340" y="26410"/>
                    <a:pt x="1595" y="27288"/>
                  </a:cubicBezTo>
                  <a:cubicBezTo>
                    <a:pt x="664" y="28374"/>
                    <a:pt x="287" y="30087"/>
                    <a:pt x="544" y="32111"/>
                  </a:cubicBezTo>
                  <a:cubicBezTo>
                    <a:pt x="609" y="32666"/>
                    <a:pt x="1039" y="35531"/>
                    <a:pt x="2615" y="37770"/>
                  </a:cubicBezTo>
                  <a:cubicBezTo>
                    <a:pt x="5164" y="41374"/>
                    <a:pt x="9551" y="42963"/>
                    <a:pt x="13926" y="42963"/>
                  </a:cubicBezTo>
                  <a:cubicBezTo>
                    <a:pt x="16392" y="42963"/>
                    <a:pt x="18857" y="42454"/>
                    <a:pt x="20982" y="41523"/>
                  </a:cubicBezTo>
                  <a:cubicBezTo>
                    <a:pt x="26312" y="39195"/>
                    <a:pt x="28825" y="34636"/>
                    <a:pt x="27690" y="29329"/>
                  </a:cubicBezTo>
                  <a:cubicBezTo>
                    <a:pt x="26957" y="25867"/>
                    <a:pt x="24480" y="22841"/>
                    <a:pt x="21227" y="21439"/>
                  </a:cubicBezTo>
                  <a:cubicBezTo>
                    <a:pt x="20993" y="21337"/>
                    <a:pt x="20748" y="21241"/>
                    <a:pt x="20511" y="21145"/>
                  </a:cubicBezTo>
                  <a:cubicBezTo>
                    <a:pt x="19955" y="20930"/>
                    <a:pt x="19436" y="20728"/>
                    <a:pt x="18971" y="20429"/>
                  </a:cubicBezTo>
                  <a:cubicBezTo>
                    <a:pt x="18277" y="19982"/>
                    <a:pt x="17855" y="19355"/>
                    <a:pt x="17836" y="18759"/>
                  </a:cubicBezTo>
                  <a:cubicBezTo>
                    <a:pt x="17806" y="17690"/>
                    <a:pt x="18922" y="16932"/>
                    <a:pt x="19996" y="16210"/>
                  </a:cubicBezTo>
                  <a:cubicBezTo>
                    <a:pt x="20175" y="16090"/>
                    <a:pt x="20349" y="15971"/>
                    <a:pt x="20511" y="15858"/>
                  </a:cubicBezTo>
                  <a:cubicBezTo>
                    <a:pt x="23155" y="13995"/>
                    <a:pt x="25357" y="9918"/>
                    <a:pt x="24480" y="6301"/>
                  </a:cubicBezTo>
                  <a:cubicBezTo>
                    <a:pt x="23626" y="2786"/>
                    <a:pt x="19704" y="648"/>
                    <a:pt x="16422" y="153"/>
                  </a:cubicBezTo>
                  <a:cubicBezTo>
                    <a:pt x="15748" y="51"/>
                    <a:pt x="15060" y="1"/>
                    <a:pt x="14354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FF4701C7-A515-4DD1-986E-ACB7E8E12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05786" y="1306338"/>
            <a:ext cx="10069033" cy="35365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30C7D-FA73-4252-BA17-E8AC9AB9D4AC}"/>
              </a:ext>
            </a:extLst>
          </p:cNvPr>
          <p:cNvSpPr txBox="1"/>
          <p:nvPr/>
        </p:nvSpPr>
        <p:spPr>
          <a:xfrm>
            <a:off x="1722474" y="1652722"/>
            <a:ext cx="881439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1219170">
              <a:buClr>
                <a:srgbClr val="000000"/>
              </a:buClr>
            </a:pPr>
            <a:r>
              <a:rPr lang="vi-VN" sz="32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Bạn A nêu một phép nhân số thập phân với số tự nhiên bất kì, bạn B thực hiện tính và nêu kết quả. Hai bạn thay nhau đố và trả lời, thống nhất kết quả. Bạn nào tính đúng nhiều hơn sẽ giành chiến thắng.</a:t>
            </a:r>
          </a:p>
        </p:txBody>
      </p:sp>
      <p:pic>
        <p:nvPicPr>
          <p:cNvPr id="2" name="Picture 2" descr="Cartoon students Royalty Free Vector Image - VectorStock">
            <a:extLst>
              <a:ext uri="{FF2B5EF4-FFF2-40B4-BE49-F238E27FC236}">
                <a16:creationId xmlns:a16="http://schemas.microsoft.com/office/drawing/2014/main" id="{2082CE1C-8D90-34D3-23AA-6AA8EF0DA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" b="12822"/>
          <a:stretch/>
        </p:blipFill>
        <p:spPr bwMode="auto">
          <a:xfrm>
            <a:off x="4476308" y="3747250"/>
            <a:ext cx="3572540" cy="339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14863-4B00-E0FF-12F7-DE30F6DA0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308" y="660031"/>
            <a:ext cx="5675868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844461" y="432954"/>
            <a:ext cx="10492244" cy="5992093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2" name="Google Shape;1027;p41">
            <a:extLst>
              <a:ext uri="{FF2B5EF4-FFF2-40B4-BE49-F238E27FC236}">
                <a16:creationId xmlns:a16="http://schemas.microsoft.com/office/drawing/2014/main" id="{CD7A5A08-CF58-4A87-A32A-DF74AA2E375F}"/>
              </a:ext>
            </a:extLst>
          </p:cNvPr>
          <p:cNvGrpSpPr/>
          <p:nvPr/>
        </p:nvGrpSpPr>
        <p:grpSpPr>
          <a:xfrm>
            <a:off x="10762493" y="5078578"/>
            <a:ext cx="1210835" cy="1645445"/>
            <a:chOff x="3459450" y="656725"/>
            <a:chExt cx="827450" cy="1124450"/>
          </a:xfrm>
        </p:grpSpPr>
        <p:sp>
          <p:nvSpPr>
            <p:cNvPr id="23" name="Google Shape;1028;p41">
              <a:extLst>
                <a:ext uri="{FF2B5EF4-FFF2-40B4-BE49-F238E27FC236}">
                  <a16:creationId xmlns:a16="http://schemas.microsoft.com/office/drawing/2014/main" id="{B84C7611-7191-454D-A69B-207248CAAC95}"/>
                </a:ext>
              </a:extLst>
            </p:cNvPr>
            <p:cNvSpPr/>
            <p:nvPr/>
          </p:nvSpPr>
          <p:spPr>
            <a:xfrm>
              <a:off x="3459450" y="656725"/>
              <a:ext cx="827450" cy="1079525"/>
            </a:xfrm>
            <a:custGeom>
              <a:avLst/>
              <a:gdLst/>
              <a:ahLst/>
              <a:cxnLst/>
              <a:rect l="l" t="t" r="r" b="b"/>
              <a:pathLst>
                <a:path w="33098" h="43181" extrusionOk="0">
                  <a:moveTo>
                    <a:pt x="15400" y="1"/>
                  </a:moveTo>
                  <a:cubicBezTo>
                    <a:pt x="0" y="1"/>
                    <a:pt x="0" y="9665"/>
                    <a:pt x="0" y="21591"/>
                  </a:cubicBezTo>
                  <a:cubicBezTo>
                    <a:pt x="0" y="33517"/>
                    <a:pt x="0" y="43181"/>
                    <a:pt x="15400" y="43181"/>
                  </a:cubicBezTo>
                  <a:cubicBezTo>
                    <a:pt x="30794" y="43181"/>
                    <a:pt x="30794" y="33517"/>
                    <a:pt x="30794" y="21591"/>
                  </a:cubicBezTo>
                  <a:cubicBezTo>
                    <a:pt x="30794" y="9665"/>
                    <a:pt x="33098" y="1"/>
                    <a:pt x="15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4" name="Google Shape;1029;p41">
              <a:extLst>
                <a:ext uri="{FF2B5EF4-FFF2-40B4-BE49-F238E27FC236}">
                  <a16:creationId xmlns:a16="http://schemas.microsoft.com/office/drawing/2014/main" id="{A92E7A76-AC51-468D-9740-BE91BEFFE68A}"/>
                </a:ext>
              </a:extLst>
            </p:cNvPr>
            <p:cNvSpPr/>
            <p:nvPr/>
          </p:nvSpPr>
          <p:spPr>
            <a:xfrm>
              <a:off x="3557100" y="731025"/>
              <a:ext cx="716000" cy="1050150"/>
            </a:xfrm>
            <a:custGeom>
              <a:avLst/>
              <a:gdLst/>
              <a:ahLst/>
              <a:cxnLst/>
              <a:rect l="l" t="t" r="r" b="b"/>
              <a:pathLst>
                <a:path w="28640" h="42006" extrusionOk="0">
                  <a:moveTo>
                    <a:pt x="14013" y="1"/>
                  </a:moveTo>
                  <a:cubicBezTo>
                    <a:pt x="11514" y="1"/>
                    <a:pt x="9011" y="658"/>
                    <a:pt x="6678" y="1583"/>
                  </a:cubicBezTo>
                  <a:cubicBezTo>
                    <a:pt x="4659" y="2389"/>
                    <a:pt x="2601" y="3439"/>
                    <a:pt x="1042" y="4985"/>
                  </a:cubicBezTo>
                  <a:cubicBezTo>
                    <a:pt x="0" y="6016"/>
                    <a:pt x="4" y="7903"/>
                    <a:pt x="1660" y="7903"/>
                  </a:cubicBezTo>
                  <a:cubicBezTo>
                    <a:pt x="1787" y="7903"/>
                    <a:pt x="1923" y="7892"/>
                    <a:pt x="2069" y="7869"/>
                  </a:cubicBezTo>
                  <a:cubicBezTo>
                    <a:pt x="2708" y="7767"/>
                    <a:pt x="3281" y="7420"/>
                    <a:pt x="3830" y="7087"/>
                  </a:cubicBezTo>
                  <a:cubicBezTo>
                    <a:pt x="5517" y="6046"/>
                    <a:pt x="7354" y="4971"/>
                    <a:pt x="9306" y="4971"/>
                  </a:cubicBezTo>
                  <a:cubicBezTo>
                    <a:pt x="9481" y="4971"/>
                    <a:pt x="9658" y="4980"/>
                    <a:pt x="9835" y="4998"/>
                  </a:cubicBezTo>
                  <a:cubicBezTo>
                    <a:pt x="11763" y="5200"/>
                    <a:pt x="13494" y="6621"/>
                    <a:pt x="14150" y="8448"/>
                  </a:cubicBezTo>
                  <a:cubicBezTo>
                    <a:pt x="14813" y="10274"/>
                    <a:pt x="14425" y="12417"/>
                    <a:pt x="13243" y="13957"/>
                  </a:cubicBezTo>
                  <a:cubicBezTo>
                    <a:pt x="12317" y="15160"/>
                    <a:pt x="10338" y="16507"/>
                    <a:pt x="8508" y="16507"/>
                  </a:cubicBezTo>
                  <a:cubicBezTo>
                    <a:pt x="8405" y="16507"/>
                    <a:pt x="8301" y="16503"/>
                    <a:pt x="8199" y="16494"/>
                  </a:cubicBezTo>
                  <a:cubicBezTo>
                    <a:pt x="8144" y="16489"/>
                    <a:pt x="8089" y="16487"/>
                    <a:pt x="8035" y="16487"/>
                  </a:cubicBezTo>
                  <a:cubicBezTo>
                    <a:pt x="7511" y="16487"/>
                    <a:pt x="7070" y="16721"/>
                    <a:pt x="6827" y="17079"/>
                  </a:cubicBezTo>
                  <a:cubicBezTo>
                    <a:pt x="6499" y="17544"/>
                    <a:pt x="6493" y="18213"/>
                    <a:pt x="7030" y="18816"/>
                  </a:cubicBezTo>
                  <a:cubicBezTo>
                    <a:pt x="7596" y="19461"/>
                    <a:pt x="8480" y="19699"/>
                    <a:pt x="9274" y="20027"/>
                  </a:cubicBezTo>
                  <a:cubicBezTo>
                    <a:pt x="10970" y="20720"/>
                    <a:pt x="12444" y="21932"/>
                    <a:pt x="13447" y="23459"/>
                  </a:cubicBezTo>
                  <a:cubicBezTo>
                    <a:pt x="13948" y="24217"/>
                    <a:pt x="14342" y="25084"/>
                    <a:pt x="14348" y="25991"/>
                  </a:cubicBezTo>
                  <a:cubicBezTo>
                    <a:pt x="14353" y="26897"/>
                    <a:pt x="13906" y="27847"/>
                    <a:pt x="13088" y="28235"/>
                  </a:cubicBezTo>
                  <a:cubicBezTo>
                    <a:pt x="12790" y="28377"/>
                    <a:pt x="12479" y="28436"/>
                    <a:pt x="12162" y="28436"/>
                  </a:cubicBezTo>
                  <a:cubicBezTo>
                    <a:pt x="11317" y="28436"/>
                    <a:pt x="10435" y="28015"/>
                    <a:pt x="9662" y="27602"/>
                  </a:cubicBezTo>
                  <a:cubicBezTo>
                    <a:pt x="8072" y="26752"/>
                    <a:pt x="6394" y="25898"/>
                    <a:pt x="4603" y="25898"/>
                  </a:cubicBezTo>
                  <a:cubicBezTo>
                    <a:pt x="4545" y="25898"/>
                    <a:pt x="4486" y="25898"/>
                    <a:pt x="4427" y="25900"/>
                  </a:cubicBezTo>
                  <a:cubicBezTo>
                    <a:pt x="1102" y="26002"/>
                    <a:pt x="297" y="28820"/>
                    <a:pt x="642" y="31583"/>
                  </a:cubicBezTo>
                  <a:cubicBezTo>
                    <a:pt x="691" y="31947"/>
                    <a:pt x="1072" y="34812"/>
                    <a:pt x="2637" y="37021"/>
                  </a:cubicBezTo>
                  <a:cubicBezTo>
                    <a:pt x="5034" y="40417"/>
                    <a:pt x="9311" y="42005"/>
                    <a:pt x="13627" y="42005"/>
                  </a:cubicBezTo>
                  <a:cubicBezTo>
                    <a:pt x="21074" y="42005"/>
                    <a:pt x="28640" y="37277"/>
                    <a:pt x="26871" y="28952"/>
                  </a:cubicBezTo>
                  <a:cubicBezTo>
                    <a:pt x="26161" y="25644"/>
                    <a:pt x="23784" y="22737"/>
                    <a:pt x="20675" y="21395"/>
                  </a:cubicBezTo>
                  <a:cubicBezTo>
                    <a:pt x="19893" y="21060"/>
                    <a:pt x="19064" y="20809"/>
                    <a:pt x="18347" y="20349"/>
                  </a:cubicBezTo>
                  <a:cubicBezTo>
                    <a:pt x="17631" y="19891"/>
                    <a:pt x="17022" y="19150"/>
                    <a:pt x="16998" y="18296"/>
                  </a:cubicBezTo>
                  <a:cubicBezTo>
                    <a:pt x="16956" y="16768"/>
                    <a:pt x="18627" y="15880"/>
                    <a:pt x="19874" y="14996"/>
                  </a:cubicBezTo>
                  <a:cubicBezTo>
                    <a:pt x="22538" y="13122"/>
                    <a:pt x="24453" y="9230"/>
                    <a:pt x="23654" y="5941"/>
                  </a:cubicBezTo>
                  <a:cubicBezTo>
                    <a:pt x="22860" y="2664"/>
                    <a:pt x="19069" y="610"/>
                    <a:pt x="15984" y="145"/>
                  </a:cubicBezTo>
                  <a:cubicBezTo>
                    <a:pt x="15329" y="46"/>
                    <a:pt x="14671" y="1"/>
                    <a:pt x="1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5" name="Google Shape;1030;p41">
              <a:extLst>
                <a:ext uri="{FF2B5EF4-FFF2-40B4-BE49-F238E27FC236}">
                  <a16:creationId xmlns:a16="http://schemas.microsoft.com/office/drawing/2014/main" id="{A339CEF2-D808-41D3-AFD5-D439225C679D}"/>
                </a:ext>
              </a:extLst>
            </p:cNvPr>
            <p:cNvSpPr/>
            <p:nvPr/>
          </p:nvSpPr>
          <p:spPr>
            <a:xfrm>
              <a:off x="3491525" y="662775"/>
              <a:ext cx="720650" cy="1074075"/>
            </a:xfrm>
            <a:custGeom>
              <a:avLst/>
              <a:gdLst/>
              <a:ahLst/>
              <a:cxnLst/>
              <a:rect l="l" t="t" r="r" b="b"/>
              <a:pathLst>
                <a:path w="28826" h="42963" extrusionOk="0">
                  <a:moveTo>
                    <a:pt x="14349" y="942"/>
                  </a:moveTo>
                  <a:cubicBezTo>
                    <a:pt x="15008" y="942"/>
                    <a:pt x="15651" y="989"/>
                    <a:pt x="16279" y="1084"/>
                  </a:cubicBezTo>
                  <a:cubicBezTo>
                    <a:pt x="19359" y="1549"/>
                    <a:pt x="22850" y="3568"/>
                    <a:pt x="23566" y="6522"/>
                  </a:cubicBezTo>
                  <a:cubicBezTo>
                    <a:pt x="24348" y="9751"/>
                    <a:pt x="22354" y="13409"/>
                    <a:pt x="19973" y="15087"/>
                  </a:cubicBezTo>
                  <a:cubicBezTo>
                    <a:pt x="19811" y="15200"/>
                    <a:pt x="19645" y="15315"/>
                    <a:pt x="19472" y="15428"/>
                  </a:cubicBezTo>
                  <a:cubicBezTo>
                    <a:pt x="18241" y="16257"/>
                    <a:pt x="16852" y="17194"/>
                    <a:pt x="16893" y="18782"/>
                  </a:cubicBezTo>
                  <a:cubicBezTo>
                    <a:pt x="16923" y="19696"/>
                    <a:pt x="17508" y="20602"/>
                    <a:pt x="18463" y="21217"/>
                  </a:cubicBezTo>
                  <a:cubicBezTo>
                    <a:pt x="19006" y="21569"/>
                    <a:pt x="19597" y="21797"/>
                    <a:pt x="20170" y="22023"/>
                  </a:cubicBezTo>
                  <a:cubicBezTo>
                    <a:pt x="20397" y="22112"/>
                    <a:pt x="20629" y="22202"/>
                    <a:pt x="20856" y="22304"/>
                  </a:cubicBezTo>
                  <a:cubicBezTo>
                    <a:pt x="23828" y="23588"/>
                    <a:pt x="26097" y="26357"/>
                    <a:pt x="26772" y="29526"/>
                  </a:cubicBezTo>
                  <a:cubicBezTo>
                    <a:pt x="28258" y="36492"/>
                    <a:pt x="22957" y="39638"/>
                    <a:pt x="20605" y="40664"/>
                  </a:cubicBezTo>
                  <a:cubicBezTo>
                    <a:pt x="18644" y="41522"/>
                    <a:pt x="16330" y="41987"/>
                    <a:pt x="14003" y="41987"/>
                  </a:cubicBezTo>
                  <a:cubicBezTo>
                    <a:pt x="9885" y="41987"/>
                    <a:pt x="5723" y="40532"/>
                    <a:pt x="3386" y="37226"/>
                  </a:cubicBezTo>
                  <a:cubicBezTo>
                    <a:pt x="1935" y="35173"/>
                    <a:pt x="1541" y="32511"/>
                    <a:pt x="1475" y="31997"/>
                  </a:cubicBezTo>
                  <a:cubicBezTo>
                    <a:pt x="1254" y="30236"/>
                    <a:pt x="1552" y="28786"/>
                    <a:pt x="2311" y="27897"/>
                  </a:cubicBezTo>
                  <a:cubicBezTo>
                    <a:pt x="2877" y="27234"/>
                    <a:pt x="3720" y="26875"/>
                    <a:pt x="4805" y="26847"/>
                  </a:cubicBezTo>
                  <a:cubicBezTo>
                    <a:pt x="4860" y="26840"/>
                    <a:pt x="4913" y="26840"/>
                    <a:pt x="4973" y="26840"/>
                  </a:cubicBezTo>
                  <a:cubicBezTo>
                    <a:pt x="6585" y="26840"/>
                    <a:pt x="8119" y="27586"/>
                    <a:pt x="9808" y="28487"/>
                  </a:cubicBezTo>
                  <a:cubicBezTo>
                    <a:pt x="10437" y="28826"/>
                    <a:pt x="11471" y="29376"/>
                    <a:pt x="12531" y="29376"/>
                  </a:cubicBezTo>
                  <a:cubicBezTo>
                    <a:pt x="12909" y="29376"/>
                    <a:pt x="13290" y="29306"/>
                    <a:pt x="13657" y="29132"/>
                  </a:cubicBezTo>
                  <a:cubicBezTo>
                    <a:pt x="14577" y="28690"/>
                    <a:pt x="15197" y="27616"/>
                    <a:pt x="15186" y="26459"/>
                  </a:cubicBezTo>
                  <a:cubicBezTo>
                    <a:pt x="15180" y="25575"/>
                    <a:pt x="14858" y="24662"/>
                    <a:pt x="14207" y="23677"/>
                  </a:cubicBezTo>
                  <a:cubicBezTo>
                    <a:pt x="13150" y="22076"/>
                    <a:pt x="11593" y="20794"/>
                    <a:pt x="9819" y="20065"/>
                  </a:cubicBezTo>
                  <a:cubicBezTo>
                    <a:pt x="9670" y="20006"/>
                    <a:pt x="9516" y="19946"/>
                    <a:pt x="9360" y="19886"/>
                  </a:cubicBezTo>
                  <a:cubicBezTo>
                    <a:pt x="8733" y="19648"/>
                    <a:pt x="8136" y="19415"/>
                    <a:pt x="7748" y="18979"/>
                  </a:cubicBezTo>
                  <a:cubicBezTo>
                    <a:pt x="7403" y="18591"/>
                    <a:pt x="7342" y="18161"/>
                    <a:pt x="7576" y="17822"/>
                  </a:cubicBezTo>
                  <a:cubicBezTo>
                    <a:pt x="7752" y="17569"/>
                    <a:pt x="8060" y="17428"/>
                    <a:pt x="8406" y="17428"/>
                  </a:cubicBezTo>
                  <a:cubicBezTo>
                    <a:pt x="8445" y="17428"/>
                    <a:pt x="8484" y="17430"/>
                    <a:pt x="8524" y="17434"/>
                  </a:cubicBezTo>
                  <a:cubicBezTo>
                    <a:pt x="8641" y="17444"/>
                    <a:pt x="8758" y="17449"/>
                    <a:pt x="8876" y="17449"/>
                  </a:cubicBezTo>
                  <a:cubicBezTo>
                    <a:pt x="10833" y="17449"/>
                    <a:pt x="12932" y="16085"/>
                    <a:pt x="13979" y="14717"/>
                  </a:cubicBezTo>
                  <a:cubicBezTo>
                    <a:pt x="15276" y="13034"/>
                    <a:pt x="15657" y="10695"/>
                    <a:pt x="14959" y="8761"/>
                  </a:cubicBezTo>
                  <a:cubicBezTo>
                    <a:pt x="14224" y="6731"/>
                    <a:pt x="12332" y="5221"/>
                    <a:pt x="10249" y="5006"/>
                  </a:cubicBezTo>
                  <a:cubicBezTo>
                    <a:pt x="10057" y="4986"/>
                    <a:pt x="9865" y="4976"/>
                    <a:pt x="9675" y="4976"/>
                  </a:cubicBezTo>
                  <a:cubicBezTo>
                    <a:pt x="7497" y="4976"/>
                    <a:pt x="5467" y="6228"/>
                    <a:pt x="3952" y="7161"/>
                  </a:cubicBezTo>
                  <a:cubicBezTo>
                    <a:pt x="3445" y="7472"/>
                    <a:pt x="2920" y="7794"/>
                    <a:pt x="2364" y="7877"/>
                  </a:cubicBezTo>
                  <a:cubicBezTo>
                    <a:pt x="2257" y="7895"/>
                    <a:pt x="2141" y="7907"/>
                    <a:pt x="2025" y="7907"/>
                  </a:cubicBezTo>
                  <a:cubicBezTo>
                    <a:pt x="1716" y="7907"/>
                    <a:pt x="1406" y="7821"/>
                    <a:pt x="1254" y="7530"/>
                  </a:cubicBezTo>
                  <a:cubicBezTo>
                    <a:pt x="1022" y="7070"/>
                    <a:pt x="1237" y="6290"/>
                    <a:pt x="1738" y="5794"/>
                  </a:cubicBezTo>
                  <a:cubicBezTo>
                    <a:pt x="3015" y="4522"/>
                    <a:pt x="4758" y="3478"/>
                    <a:pt x="7218" y="2499"/>
                  </a:cubicBezTo>
                  <a:cubicBezTo>
                    <a:pt x="9831" y="1456"/>
                    <a:pt x="12181" y="942"/>
                    <a:pt x="14349" y="942"/>
                  </a:cubicBezTo>
                  <a:close/>
                  <a:moveTo>
                    <a:pt x="14354" y="1"/>
                  </a:moveTo>
                  <a:cubicBezTo>
                    <a:pt x="12064" y="1"/>
                    <a:pt x="9595" y="536"/>
                    <a:pt x="6871" y="1621"/>
                  </a:cubicBezTo>
                  <a:cubicBezTo>
                    <a:pt x="4287" y="2654"/>
                    <a:pt x="2447" y="3764"/>
                    <a:pt x="1075" y="5125"/>
                  </a:cubicBezTo>
                  <a:cubicBezTo>
                    <a:pt x="281" y="5913"/>
                    <a:pt x="1" y="7131"/>
                    <a:pt x="419" y="7960"/>
                  </a:cubicBezTo>
                  <a:cubicBezTo>
                    <a:pt x="564" y="8247"/>
                    <a:pt x="998" y="8848"/>
                    <a:pt x="2029" y="8848"/>
                  </a:cubicBezTo>
                  <a:cubicBezTo>
                    <a:pt x="2178" y="8848"/>
                    <a:pt x="2339" y="8836"/>
                    <a:pt x="2513" y="8808"/>
                  </a:cubicBezTo>
                  <a:cubicBezTo>
                    <a:pt x="3254" y="8689"/>
                    <a:pt x="3887" y="8301"/>
                    <a:pt x="4442" y="7960"/>
                  </a:cubicBezTo>
                  <a:cubicBezTo>
                    <a:pt x="6263" y="6839"/>
                    <a:pt x="7928" y="5913"/>
                    <a:pt x="9673" y="5913"/>
                  </a:cubicBezTo>
                  <a:cubicBezTo>
                    <a:pt x="9833" y="5913"/>
                    <a:pt x="9993" y="5921"/>
                    <a:pt x="10155" y="5937"/>
                  </a:cubicBezTo>
                  <a:cubicBezTo>
                    <a:pt x="11885" y="6122"/>
                    <a:pt x="13461" y="7381"/>
                    <a:pt x="14075" y="9083"/>
                  </a:cubicBezTo>
                  <a:cubicBezTo>
                    <a:pt x="14667" y="10718"/>
                    <a:pt x="14338" y="12706"/>
                    <a:pt x="13235" y="14144"/>
                  </a:cubicBezTo>
                  <a:cubicBezTo>
                    <a:pt x="12336" y="15319"/>
                    <a:pt x="10462" y="16509"/>
                    <a:pt x="8878" y="16509"/>
                  </a:cubicBezTo>
                  <a:cubicBezTo>
                    <a:pt x="8787" y="16509"/>
                    <a:pt x="8696" y="16505"/>
                    <a:pt x="8607" y="16497"/>
                  </a:cubicBezTo>
                  <a:cubicBezTo>
                    <a:pt x="8539" y="16490"/>
                    <a:pt x="8470" y="16487"/>
                    <a:pt x="8403" y="16487"/>
                  </a:cubicBezTo>
                  <a:cubicBezTo>
                    <a:pt x="7745" y="16487"/>
                    <a:pt x="7157" y="16775"/>
                    <a:pt x="6805" y="17285"/>
                  </a:cubicBezTo>
                  <a:cubicBezTo>
                    <a:pt x="6323" y="17976"/>
                    <a:pt x="6411" y="18889"/>
                    <a:pt x="7045" y="19600"/>
                  </a:cubicBezTo>
                  <a:cubicBezTo>
                    <a:pt x="7582" y="20214"/>
                    <a:pt x="8315" y="20495"/>
                    <a:pt x="9026" y="20764"/>
                  </a:cubicBezTo>
                  <a:cubicBezTo>
                    <a:pt x="9175" y="20823"/>
                    <a:pt x="9318" y="20877"/>
                    <a:pt x="9461" y="20938"/>
                  </a:cubicBezTo>
                  <a:cubicBezTo>
                    <a:pt x="11061" y="21594"/>
                    <a:pt x="12470" y="22751"/>
                    <a:pt x="13425" y="24197"/>
                  </a:cubicBezTo>
                  <a:cubicBezTo>
                    <a:pt x="13974" y="25026"/>
                    <a:pt x="14243" y="25765"/>
                    <a:pt x="14249" y="26464"/>
                  </a:cubicBezTo>
                  <a:cubicBezTo>
                    <a:pt x="14249" y="27133"/>
                    <a:pt x="13944" y="27957"/>
                    <a:pt x="13252" y="28285"/>
                  </a:cubicBezTo>
                  <a:cubicBezTo>
                    <a:pt x="13023" y="28394"/>
                    <a:pt x="12779" y="28440"/>
                    <a:pt x="12526" y="28440"/>
                  </a:cubicBezTo>
                  <a:cubicBezTo>
                    <a:pt x="11791" y="28440"/>
                    <a:pt x="10982" y="28049"/>
                    <a:pt x="10249" y="27658"/>
                  </a:cubicBezTo>
                  <a:cubicBezTo>
                    <a:pt x="8850" y="26909"/>
                    <a:pt x="6953" y="25900"/>
                    <a:pt x="4943" y="25900"/>
                  </a:cubicBezTo>
                  <a:cubicBezTo>
                    <a:pt x="4887" y="25900"/>
                    <a:pt x="4831" y="25901"/>
                    <a:pt x="4775" y="25903"/>
                  </a:cubicBezTo>
                  <a:cubicBezTo>
                    <a:pt x="3414" y="25944"/>
                    <a:pt x="2340" y="26410"/>
                    <a:pt x="1595" y="27288"/>
                  </a:cubicBezTo>
                  <a:cubicBezTo>
                    <a:pt x="664" y="28374"/>
                    <a:pt x="287" y="30087"/>
                    <a:pt x="544" y="32111"/>
                  </a:cubicBezTo>
                  <a:cubicBezTo>
                    <a:pt x="609" y="32666"/>
                    <a:pt x="1039" y="35531"/>
                    <a:pt x="2615" y="37770"/>
                  </a:cubicBezTo>
                  <a:cubicBezTo>
                    <a:pt x="5164" y="41374"/>
                    <a:pt x="9551" y="42963"/>
                    <a:pt x="13926" y="42963"/>
                  </a:cubicBezTo>
                  <a:cubicBezTo>
                    <a:pt x="16392" y="42963"/>
                    <a:pt x="18857" y="42454"/>
                    <a:pt x="20982" y="41523"/>
                  </a:cubicBezTo>
                  <a:cubicBezTo>
                    <a:pt x="26312" y="39195"/>
                    <a:pt x="28825" y="34636"/>
                    <a:pt x="27690" y="29329"/>
                  </a:cubicBezTo>
                  <a:cubicBezTo>
                    <a:pt x="26957" y="25867"/>
                    <a:pt x="24480" y="22841"/>
                    <a:pt x="21227" y="21439"/>
                  </a:cubicBezTo>
                  <a:cubicBezTo>
                    <a:pt x="20993" y="21337"/>
                    <a:pt x="20748" y="21241"/>
                    <a:pt x="20511" y="21145"/>
                  </a:cubicBezTo>
                  <a:cubicBezTo>
                    <a:pt x="19955" y="20930"/>
                    <a:pt x="19436" y="20728"/>
                    <a:pt x="18971" y="20429"/>
                  </a:cubicBezTo>
                  <a:cubicBezTo>
                    <a:pt x="18277" y="19982"/>
                    <a:pt x="17855" y="19355"/>
                    <a:pt x="17836" y="18759"/>
                  </a:cubicBezTo>
                  <a:cubicBezTo>
                    <a:pt x="17806" y="17690"/>
                    <a:pt x="18922" y="16932"/>
                    <a:pt x="19996" y="16210"/>
                  </a:cubicBezTo>
                  <a:cubicBezTo>
                    <a:pt x="20175" y="16090"/>
                    <a:pt x="20349" y="15971"/>
                    <a:pt x="20511" y="15858"/>
                  </a:cubicBezTo>
                  <a:cubicBezTo>
                    <a:pt x="23155" y="13995"/>
                    <a:pt x="25357" y="9918"/>
                    <a:pt x="24480" y="6301"/>
                  </a:cubicBezTo>
                  <a:cubicBezTo>
                    <a:pt x="23626" y="2786"/>
                    <a:pt x="19704" y="648"/>
                    <a:pt x="16422" y="153"/>
                  </a:cubicBezTo>
                  <a:cubicBezTo>
                    <a:pt x="15748" y="51"/>
                    <a:pt x="15060" y="1"/>
                    <a:pt x="14354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34" name="Picture 4">
            <a:extLst>
              <a:ext uri="{FF2B5EF4-FFF2-40B4-BE49-F238E27FC236}">
                <a16:creationId xmlns:a16="http://schemas.microsoft.com/office/drawing/2014/main" id="{FF4701C7-A515-4DD1-986E-ACB7E8E12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27052" y="435934"/>
            <a:ext cx="4542604" cy="30247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6030C7D-FA73-4252-BA17-E8AC9AB9D4AC}"/>
              </a:ext>
            </a:extLst>
          </p:cNvPr>
          <p:cNvSpPr txBox="1"/>
          <p:nvPr/>
        </p:nvSpPr>
        <p:spPr>
          <a:xfrm>
            <a:off x="1339701" y="982871"/>
            <a:ext cx="397657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Ví</a:t>
            </a:r>
            <a:r>
              <a:rPr kumimoji="0" lang="en-US" sz="44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kumimoji="0" lang="en-US" sz="4400" b="1" i="0" u="none" strike="noStrike" kern="0" cap="none" spc="0" normalizeH="0" noProof="0" dirty="0" err="1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dụ</a:t>
            </a:r>
            <a:r>
              <a:rPr kumimoji="0" lang="en-US" sz="4400" b="1" i="0" u="none" strike="noStrike" kern="0" cap="none" spc="0" normalizeH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: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4400" b="1" kern="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0,45</a:t>
            </a:r>
            <a:r>
              <a:rPr lang="en-US" sz="4400" b="1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x 4 = ?</a:t>
            </a:r>
            <a:endParaRPr kumimoji="0" lang="vi-VN" sz="4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  <a:sym typeface="Arial"/>
            </a:endParaRPr>
          </a:p>
        </p:txBody>
      </p:sp>
      <p:pic>
        <p:nvPicPr>
          <p:cNvPr id="2" name="Picture 2" descr="Cartoon students Royalty Free Vector Image - VectorStock">
            <a:extLst>
              <a:ext uri="{FF2B5EF4-FFF2-40B4-BE49-F238E27FC236}">
                <a16:creationId xmlns:a16="http://schemas.microsoft.com/office/drawing/2014/main" id="{2082CE1C-8D90-34D3-23AA-6AA8EF0DA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" b="12822"/>
          <a:stretch/>
        </p:blipFill>
        <p:spPr bwMode="auto">
          <a:xfrm>
            <a:off x="3380942" y="2477385"/>
            <a:ext cx="5454714" cy="473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69AE131-05F2-C161-5A89-7A73705A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64327" y="382771"/>
            <a:ext cx="4542604" cy="3024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9EBCE-818E-5727-6D99-BC15DB66FD54}"/>
              </a:ext>
            </a:extLst>
          </p:cNvPr>
          <p:cNvSpPr txBox="1"/>
          <p:nvPr/>
        </p:nvSpPr>
        <p:spPr>
          <a:xfrm>
            <a:off x="7134446" y="1323113"/>
            <a:ext cx="397657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4400" b="1" kern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Đáp</a:t>
            </a:r>
            <a:r>
              <a:rPr lang="en-US" sz="4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 </a:t>
            </a:r>
            <a:r>
              <a:rPr lang="en-US" sz="4400" b="1" kern="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án</a:t>
            </a:r>
            <a:r>
              <a:rPr lang="en-US" sz="4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  <a:sym typeface="Arial"/>
              </a:rPr>
              <a:t>: 1,8</a:t>
            </a:r>
            <a:endParaRPr kumimoji="0" lang="vi-VN" sz="4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559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764525" y="1533666"/>
            <a:ext cx="8665107" cy="3790668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vi-VN" sz="11733" dirty="0">
                <a:latin typeface="UTM Bell" panose="02040603050506020204" pitchFamily="18" charset="0"/>
              </a:rPr>
              <a:t>Dặn dò</a:t>
            </a:r>
            <a:br>
              <a:rPr lang="vi-VN" sz="11733" dirty="0">
                <a:latin typeface="UTM Bell" panose="02040603050506020204" pitchFamily="18" charset="0"/>
              </a:rPr>
            </a:br>
            <a:r>
              <a:rPr lang="vi-VN" sz="4800" b="0" dirty="0">
                <a:solidFill>
                  <a:schemeClr val="tx1"/>
                </a:solidFill>
                <a:latin typeface="+mj-lt"/>
              </a:rPr>
              <a:t>- Ôn lại nội dung bài học</a:t>
            </a:r>
            <a:br>
              <a:rPr lang="vi-VN" sz="4800" b="0" dirty="0">
                <a:solidFill>
                  <a:schemeClr val="tx1"/>
                </a:solidFill>
                <a:latin typeface="+mj-lt"/>
              </a:rPr>
            </a:br>
            <a:r>
              <a:rPr lang="vi-VN" sz="4800" b="0" dirty="0">
                <a:solidFill>
                  <a:schemeClr val="tx1"/>
                </a:solidFill>
                <a:latin typeface="+mj-lt"/>
              </a:rPr>
              <a:t>- Chuẩn bị bài mới</a:t>
            </a:r>
            <a:endParaRPr sz="11733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88145" y="277204"/>
            <a:ext cx="1765953" cy="2366131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9934562" y="3798383"/>
            <a:ext cx="1765975" cy="2272101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1129547" y="4214667"/>
            <a:ext cx="1103100" cy="1439533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1787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752561" y="513175"/>
            <a:ext cx="8697724" cy="3286279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8800" dirty="0">
                <a:latin typeface="UTM Bell" panose="02040603050506020204" pitchFamily="18" charset="0"/>
              </a:rPr>
              <a:t>Chúc các em học tốt!</a:t>
            </a:r>
            <a:endParaRPr sz="8800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88145" y="277204"/>
            <a:ext cx="1765953" cy="2366131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9771277" y="2431059"/>
            <a:ext cx="1765975" cy="2272101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8668177" y="3891602"/>
            <a:ext cx="1103100" cy="1439533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Cartoon students Royalty Free Vector Image - VectorStock">
            <a:extLst>
              <a:ext uri="{FF2B5EF4-FFF2-40B4-BE49-F238E27FC236}">
                <a16:creationId xmlns:a16="http://schemas.microsoft.com/office/drawing/2014/main" id="{C6A3A9E0-67CB-437E-939E-0A71028D5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" b="12822"/>
          <a:stretch/>
        </p:blipFill>
        <p:spPr bwMode="auto">
          <a:xfrm>
            <a:off x="-37263" y="2809645"/>
            <a:ext cx="4413577" cy="419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231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CB0125-D3AC-4EAA-805B-8C88E3954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574"/>
            <a:ext cx="12192000" cy="6851394"/>
          </a:xfrm>
          <a:prstGeom prst="rect">
            <a:avLst/>
          </a:prstGeom>
        </p:spPr>
      </p:pic>
      <p:pic>
        <p:nvPicPr>
          <p:cNvPr id="7" name="ngdung">
            <a:extLst>
              <a:ext uri="{FF2B5EF4-FFF2-40B4-BE49-F238E27FC236}">
                <a16:creationId xmlns:a16="http://schemas.microsoft.com/office/drawing/2014/main" id="{97351C5B-F110-4AF2-BF84-EDE3C290C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10" y="3432271"/>
            <a:ext cx="4318979" cy="29498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60232" y="1542063"/>
            <a:ext cx="10848652" cy="17526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A07FCD-DDA7-98A9-C69A-D0A7C0513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0" y="1919782"/>
            <a:ext cx="11784589" cy="178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1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771E4F9-3621-4EF0-8FFB-115BC918F0F9}"/>
              </a:ext>
            </a:extLst>
          </p:cNvPr>
          <p:cNvGrpSpPr/>
          <p:nvPr/>
        </p:nvGrpSpPr>
        <p:grpSpPr>
          <a:xfrm>
            <a:off x="0" y="6574"/>
            <a:ext cx="24384000" cy="6851394"/>
            <a:chOff x="-19812000" y="181103"/>
            <a:chExt cx="24384000" cy="685139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5CB0125-D3AC-4EAA-805B-8C88E395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9812000" y="181103"/>
              <a:ext cx="12192000" cy="685139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B04F04D-57C6-472E-BA7F-CA90CF09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620000" y="181103"/>
              <a:ext cx="12192000" cy="6851394"/>
            </a:xfrm>
            <a:prstGeom prst="rect">
              <a:avLst/>
            </a:prstGeom>
          </p:spPr>
        </p:pic>
      </p:grpSp>
      <p:pic>
        <p:nvPicPr>
          <p:cNvPr id="7" name="ngdung">
            <a:extLst>
              <a:ext uri="{FF2B5EF4-FFF2-40B4-BE49-F238E27FC236}">
                <a16:creationId xmlns:a16="http://schemas.microsoft.com/office/drawing/2014/main" id="{97351C5B-F110-4AF2-BF84-EDE3C290C3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1" y="4308212"/>
            <a:ext cx="3040743" cy="2076827"/>
          </a:xfrm>
          <a:prstGeom prst="rect">
            <a:avLst/>
          </a:prstGeom>
        </p:spPr>
      </p:pic>
      <p:pic>
        <p:nvPicPr>
          <p:cNvPr id="5124" name="Picture 4" descr="Download Software Development Services - Covent Garden PNG Image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91" y="2225994"/>
            <a:ext cx="2082218" cy="2082218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177" y="4752392"/>
            <a:ext cx="3524192" cy="1632647"/>
          </a:xfrm>
          <a:prstGeom prst="rect">
            <a:avLst/>
          </a:prstGeom>
        </p:spPr>
      </p:pic>
      <p:pic>
        <p:nvPicPr>
          <p:cNvPr id="11" name="c1">
            <a:hlinkClick r:id="rId6" action="ppaction://hlinksldjump"/>
            <a:extLst>
              <a:ext uri="{FF2B5EF4-FFF2-40B4-BE49-F238E27FC236}">
                <a16:creationId xmlns:a16="http://schemas.microsoft.com/office/drawing/2014/main" id="{480BD20A-4EA3-4057-B30A-41708969BB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2056">
            <a:off x="19712254" y="5037483"/>
            <a:ext cx="1025400" cy="106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9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1 -2.96296E-6 " pathEditMode="relative" rAng="0" ptsTypes="AA">
                                      <p:cBhvr>
                                        <p:cTn id="19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1 -2.96296E-6 " pathEditMode="relative" rAng="0" ptsTypes="AA">
                                      <p:cBhvr>
                                        <p:cTn id="21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1 -2.96296E-6 " pathEditMode="relative" rAng="0" ptsTypes="AA">
                                      <p:cBhvr>
                                        <p:cTn id="2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2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771E4F9-3621-4EF0-8FFB-115BC918F0F9}"/>
              </a:ext>
            </a:extLst>
          </p:cNvPr>
          <p:cNvGrpSpPr/>
          <p:nvPr/>
        </p:nvGrpSpPr>
        <p:grpSpPr>
          <a:xfrm>
            <a:off x="0" y="6574"/>
            <a:ext cx="24384000" cy="6851394"/>
            <a:chOff x="-19812000" y="181103"/>
            <a:chExt cx="24384000" cy="685139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5CB0125-D3AC-4EAA-805B-8C88E395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9812000" y="181103"/>
              <a:ext cx="12192000" cy="685139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04F04D-57C6-472E-BA7F-CA90CF09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620000" y="181103"/>
              <a:ext cx="12192000" cy="6851394"/>
            </a:xfrm>
            <a:prstGeom prst="rect">
              <a:avLst/>
            </a:prstGeom>
          </p:spPr>
        </p:pic>
      </p:grpSp>
      <p:pic>
        <p:nvPicPr>
          <p:cNvPr id="8" name="ngdung">
            <a:extLst>
              <a:ext uri="{FF2B5EF4-FFF2-40B4-BE49-F238E27FC236}">
                <a16:creationId xmlns:a16="http://schemas.microsoft.com/office/drawing/2014/main" id="{97351C5B-F110-4AF2-BF84-EDE3C290C3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1" y="4308212"/>
            <a:ext cx="3040743" cy="2076827"/>
          </a:xfrm>
          <a:prstGeom prst="rect">
            <a:avLst/>
          </a:prstGeom>
        </p:spPr>
      </p:pic>
      <p:pic>
        <p:nvPicPr>
          <p:cNvPr id="9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010" y="4884818"/>
            <a:ext cx="3524192" cy="163264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810454" y="749354"/>
            <a:ext cx="10500851" cy="22298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36121" y="4424830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C. 288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1294" y="5507742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B. 144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9073" y="4472912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A. 2 880</a:t>
            </a:r>
          </a:p>
        </p:txBody>
      </p:sp>
      <p:pic>
        <p:nvPicPr>
          <p:cNvPr id="24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908829" y="4172335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796344" y="5166515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9" t="18843" r="5517" b="28298"/>
          <a:stretch/>
        </p:blipFill>
        <p:spPr bwMode="auto">
          <a:xfrm>
            <a:off x="10562715" y="4115957"/>
            <a:ext cx="1339598" cy="11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2267883" y="1065550"/>
            <a:ext cx="92358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48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Thực hiện tính 24 × 12 được kết quả là: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5874" y="3590124"/>
            <a:ext cx="4004306" cy="3163824"/>
          </a:xfrm>
          <a:prstGeom prst="rect">
            <a:avLst/>
          </a:prstGeom>
        </p:spPr>
      </p:pic>
      <p:pic>
        <p:nvPicPr>
          <p:cNvPr id="34" name="c2 2">
            <a:hlinkClick r:id="rId10" action="ppaction://hlinksldjump"/>
            <a:extLst>
              <a:ext uri="{FF2B5EF4-FFF2-40B4-BE49-F238E27FC236}">
                <a16:creationId xmlns:a16="http://schemas.microsoft.com/office/drawing/2014/main" id="{A5E21DA6-4E2A-4ACC-8623-37530437A8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541" y="4683009"/>
            <a:ext cx="1286109" cy="13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8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1 -2.96296E-6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1 -4.81481E-6 " pathEditMode="relative" rAng="0" ptsTypes="AA">
                                      <p:cBhvr>
                                        <p:cTn id="69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1 4.81481E-6 " pathEditMode="relative" rAng="0" ptsTypes="AA">
                                      <p:cBhvr>
                                        <p:cTn id="7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9" grpId="0"/>
      <p:bldP spid="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771E4F9-3621-4EF0-8FFB-115BC918F0F9}"/>
              </a:ext>
            </a:extLst>
          </p:cNvPr>
          <p:cNvGrpSpPr/>
          <p:nvPr/>
        </p:nvGrpSpPr>
        <p:grpSpPr>
          <a:xfrm>
            <a:off x="0" y="6574"/>
            <a:ext cx="24384000" cy="6851394"/>
            <a:chOff x="-19812000" y="181103"/>
            <a:chExt cx="24384000" cy="685139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5CB0125-D3AC-4EAA-805B-8C88E395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9812000" y="181103"/>
              <a:ext cx="12192000" cy="685139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04F04D-57C6-472E-BA7F-CA90CF09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620000" y="181103"/>
              <a:ext cx="12192000" cy="6851394"/>
            </a:xfrm>
            <a:prstGeom prst="rect">
              <a:avLst/>
            </a:prstGeom>
          </p:spPr>
        </p:pic>
      </p:grpSp>
      <p:pic>
        <p:nvPicPr>
          <p:cNvPr id="8" name="ngdung">
            <a:extLst>
              <a:ext uri="{FF2B5EF4-FFF2-40B4-BE49-F238E27FC236}">
                <a16:creationId xmlns:a16="http://schemas.microsoft.com/office/drawing/2014/main" id="{97351C5B-F110-4AF2-BF84-EDE3C290C3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1" y="4308212"/>
            <a:ext cx="3040743" cy="2076827"/>
          </a:xfrm>
          <a:prstGeom prst="rect">
            <a:avLst/>
          </a:prstGeom>
        </p:spPr>
      </p:pic>
      <p:pic>
        <p:nvPicPr>
          <p:cNvPr id="9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148" y="3640670"/>
            <a:ext cx="4008452" cy="316709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63202" y="405225"/>
            <a:ext cx="10500851" cy="194468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48276" y="5781681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 512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19308" y="4436025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C. 51,2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9073" y="4472912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A. 5,12</a:t>
            </a:r>
          </a:p>
        </p:txBody>
      </p:sp>
      <p:pic>
        <p:nvPicPr>
          <p:cNvPr id="24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908829" y="4172335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10774358" y="4094798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9" t="18843" r="5517" b="28298"/>
          <a:stretch/>
        </p:blipFill>
        <p:spPr bwMode="auto">
          <a:xfrm>
            <a:off x="4574870" y="5472808"/>
            <a:ext cx="1339598" cy="11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1215832" y="682091"/>
            <a:ext cx="9353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chỗ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chấm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m 12 cm = ... cm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30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3757" y="3794915"/>
            <a:ext cx="2161450" cy="2743200"/>
          </a:xfrm>
          <a:prstGeom prst="rect">
            <a:avLst/>
          </a:prstGeom>
        </p:spPr>
      </p:pic>
      <p:pic>
        <p:nvPicPr>
          <p:cNvPr id="34" name="c2 2">
            <a:hlinkClick r:id="rId10" action="ppaction://hlinksldjump"/>
            <a:extLst>
              <a:ext uri="{FF2B5EF4-FFF2-40B4-BE49-F238E27FC236}">
                <a16:creationId xmlns:a16="http://schemas.microsoft.com/office/drawing/2014/main" id="{A5E21DA6-4E2A-4ACC-8623-37530437A8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5137" y="4913749"/>
            <a:ext cx="1286109" cy="133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5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1 -2.96296E-6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-1 1.11111E-6 " pathEditMode="relative" rAng="0" ptsTypes="AA">
                                      <p:cBhvr>
                                        <p:cTn id="69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22222E-6 L -1 2.22222E-6 " pathEditMode="relative" rAng="0" ptsTypes="AA">
                                      <p:cBhvr>
                                        <p:cTn id="7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771E4F9-3621-4EF0-8FFB-115BC918F0F9}"/>
              </a:ext>
            </a:extLst>
          </p:cNvPr>
          <p:cNvGrpSpPr/>
          <p:nvPr/>
        </p:nvGrpSpPr>
        <p:grpSpPr>
          <a:xfrm>
            <a:off x="0" y="6574"/>
            <a:ext cx="24384000" cy="6851394"/>
            <a:chOff x="-19812000" y="181103"/>
            <a:chExt cx="24384000" cy="685139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5CB0125-D3AC-4EAA-805B-8C88E395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9812000" y="181103"/>
              <a:ext cx="12192000" cy="685139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04F04D-57C6-472E-BA7F-CA90CF09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620000" y="181103"/>
              <a:ext cx="12192000" cy="685139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sz="60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ngdung">
            <a:extLst>
              <a:ext uri="{FF2B5EF4-FFF2-40B4-BE49-F238E27FC236}">
                <a16:creationId xmlns:a16="http://schemas.microsoft.com/office/drawing/2014/main" id="{97351C5B-F110-4AF2-BF84-EDE3C290C3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1" y="4308212"/>
            <a:ext cx="3040743" cy="2076827"/>
          </a:xfrm>
          <a:prstGeom prst="rect">
            <a:avLst/>
          </a:prstGeom>
        </p:spPr>
      </p:pic>
      <p:pic>
        <p:nvPicPr>
          <p:cNvPr id="9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146" y="3901194"/>
            <a:ext cx="2161450" cy="27432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19073" y="552710"/>
            <a:ext cx="10500851" cy="186602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4418" y="3756236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A. 32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1294" y="5507742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B. 0,32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32596" y="3932138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C. 320</a:t>
            </a:r>
          </a:p>
        </p:txBody>
      </p:sp>
      <p:pic>
        <p:nvPicPr>
          <p:cNvPr id="24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12322352" y="3631561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796344" y="5166515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9" t="18843" r="5517" b="28298"/>
          <a:stretch/>
        </p:blipFill>
        <p:spPr bwMode="auto">
          <a:xfrm>
            <a:off x="4486380" y="3408034"/>
            <a:ext cx="1339598" cy="11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02877" y="632930"/>
            <a:ext cx="9068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chỗ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chấm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3,2 m = ... dm </a:t>
            </a:r>
            <a:r>
              <a:rPr lang="en-US" sz="48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4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30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554" y="4472912"/>
            <a:ext cx="3990327" cy="2662212"/>
          </a:xfrm>
          <a:prstGeom prst="rect">
            <a:avLst/>
          </a:prstGeom>
        </p:spPr>
      </p:pic>
      <p:pic>
        <p:nvPicPr>
          <p:cNvPr id="34" name="c2 2">
            <a:hlinkClick r:id="rId10" action="ppaction://hlinksldjump"/>
            <a:extLst>
              <a:ext uri="{FF2B5EF4-FFF2-40B4-BE49-F238E27FC236}">
                <a16:creationId xmlns:a16="http://schemas.microsoft.com/office/drawing/2014/main" id="{A5E21DA6-4E2A-4ACC-8623-37530437A8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541" y="4705964"/>
            <a:ext cx="1286109" cy="13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1 -2.96296E-6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1 -4.81481E-6 " pathEditMode="relative" rAng="0" ptsTypes="AA">
                                      <p:cBhvr>
                                        <p:cTn id="69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1 3.7037E-6 " pathEditMode="relative" rAng="0" ptsTypes="AA">
                                      <p:cBhvr>
                                        <p:cTn id="7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9" grpId="0"/>
      <p:bldP spid="2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771E4F9-3621-4EF0-8FFB-115BC918F0F9}"/>
              </a:ext>
            </a:extLst>
          </p:cNvPr>
          <p:cNvGrpSpPr/>
          <p:nvPr/>
        </p:nvGrpSpPr>
        <p:grpSpPr>
          <a:xfrm>
            <a:off x="0" y="6574"/>
            <a:ext cx="24384000" cy="6851394"/>
            <a:chOff x="-19812000" y="181103"/>
            <a:chExt cx="24384000" cy="685139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5CB0125-D3AC-4EAA-805B-8C88E395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9812000" y="181103"/>
              <a:ext cx="12192000" cy="685139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04F04D-57C6-472E-BA7F-CA90CF09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620000" y="181103"/>
              <a:ext cx="12192000" cy="685139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66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ngdung">
            <a:extLst>
              <a:ext uri="{FF2B5EF4-FFF2-40B4-BE49-F238E27FC236}">
                <a16:creationId xmlns:a16="http://schemas.microsoft.com/office/drawing/2014/main" id="{97351C5B-F110-4AF2-BF84-EDE3C290C3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1" y="4308212"/>
            <a:ext cx="3040743" cy="2076827"/>
          </a:xfrm>
          <a:prstGeom prst="rect">
            <a:avLst/>
          </a:prstGeom>
        </p:spPr>
      </p:pic>
      <p:pic>
        <p:nvPicPr>
          <p:cNvPr id="9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173" y="4500326"/>
            <a:ext cx="4065092" cy="271209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19073" y="552709"/>
            <a:ext cx="10500851" cy="165954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36121" y="4424830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noProof="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C. 2,15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41294" y="5507742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 2 150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9073" y="4472912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A. 21.5</a:t>
            </a:r>
          </a:p>
        </p:txBody>
      </p:sp>
      <p:pic>
        <p:nvPicPr>
          <p:cNvPr id="24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908829" y="4172335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796344" y="5166515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9" t="18843" r="5517" b="28298"/>
          <a:stretch/>
        </p:blipFill>
        <p:spPr bwMode="auto">
          <a:xfrm>
            <a:off x="10562715" y="4115957"/>
            <a:ext cx="1339598" cy="11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02877" y="632930"/>
            <a:ext cx="99142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4.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chỗ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chấm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215 cm = ... m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30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94" y="3818898"/>
            <a:ext cx="3078838" cy="2907792"/>
          </a:xfrm>
          <a:prstGeom prst="rect">
            <a:avLst/>
          </a:prstGeom>
        </p:spPr>
      </p:pic>
      <p:pic>
        <p:nvPicPr>
          <p:cNvPr id="34" name="c2 2">
            <a:hlinkClick r:id="rId10" action="ppaction://hlinksldjump"/>
            <a:extLst>
              <a:ext uri="{FF2B5EF4-FFF2-40B4-BE49-F238E27FC236}">
                <a16:creationId xmlns:a16="http://schemas.microsoft.com/office/drawing/2014/main" id="{A5E21DA6-4E2A-4ACC-8623-37530437A8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0817" y="4879767"/>
            <a:ext cx="1286109" cy="129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3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1 -2.96296E-6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-1 1.48148E-6 " pathEditMode="relative" rAng="0" ptsTypes="AA">
                                      <p:cBhvr>
                                        <p:cTn id="69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022E-16 L -1 1.11022E-16 " pathEditMode="relative" rAng="0" ptsTypes="AA">
                                      <p:cBhvr>
                                        <p:cTn id="71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9" grpId="0"/>
      <p:bldP spid="2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771E4F9-3621-4EF0-8FFB-115BC918F0F9}"/>
              </a:ext>
            </a:extLst>
          </p:cNvPr>
          <p:cNvGrpSpPr/>
          <p:nvPr/>
        </p:nvGrpSpPr>
        <p:grpSpPr>
          <a:xfrm>
            <a:off x="0" y="6574"/>
            <a:ext cx="24384000" cy="6851394"/>
            <a:chOff x="-19812000" y="181103"/>
            <a:chExt cx="24384000" cy="685139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5CB0125-D3AC-4EAA-805B-8C88E3954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9812000" y="181103"/>
              <a:ext cx="12192000" cy="685139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04F04D-57C6-472E-BA7F-CA90CF091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7620000" y="181103"/>
              <a:ext cx="12192000" cy="6851394"/>
            </a:xfrm>
            <a:prstGeom prst="rect">
              <a:avLst/>
            </a:prstGeom>
          </p:spPr>
        </p:pic>
      </p:grpSp>
      <p:pic>
        <p:nvPicPr>
          <p:cNvPr id="30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865" y="3865247"/>
            <a:ext cx="3990327" cy="2815093"/>
          </a:xfrm>
          <a:prstGeom prst="rect">
            <a:avLst/>
          </a:prstGeom>
        </p:spPr>
      </p:pic>
      <p:pic>
        <p:nvPicPr>
          <p:cNvPr id="8" name="ngdung">
            <a:extLst>
              <a:ext uri="{FF2B5EF4-FFF2-40B4-BE49-F238E27FC236}">
                <a16:creationId xmlns:a16="http://schemas.microsoft.com/office/drawing/2014/main" id="{97351C5B-F110-4AF2-BF84-EDE3C290C3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1" y="4308212"/>
            <a:ext cx="3040743" cy="2076827"/>
          </a:xfrm>
          <a:prstGeom prst="rect">
            <a:avLst/>
          </a:prstGeom>
        </p:spPr>
      </p:pic>
      <p:pic>
        <p:nvPicPr>
          <p:cNvPr id="9" name="CAUDI">
            <a:extLst>
              <a:ext uri="{FF2B5EF4-FFF2-40B4-BE49-F238E27FC236}">
                <a16:creationId xmlns:a16="http://schemas.microsoft.com/office/drawing/2014/main" id="{C3B0B4C0-EF19-4ECD-A454-77453237E8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78" y="3916755"/>
            <a:ext cx="3078927" cy="290787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19073" y="552709"/>
            <a:ext cx="10500851" cy="212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5592" y="5762016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B. 25,6 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44750" y="4219717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C. 2,56 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19073" y="4472912"/>
            <a:ext cx="4683803" cy="60267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A. 256 m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4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908829" y="4172335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11099800" y="3878490"/>
            <a:ext cx="1092200" cy="110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9" t="18843" r="5517" b="28298"/>
          <a:stretch/>
        </p:blipFill>
        <p:spPr bwMode="auto">
          <a:xfrm>
            <a:off x="4574870" y="5443311"/>
            <a:ext cx="1339598" cy="117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02877" y="632930"/>
            <a:ext cx="9304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54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5. </a:t>
            </a:r>
            <a:r>
              <a:rPr lang="vi-VN" sz="54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 hiện tính 3</a:t>
            </a:r>
            <a:r>
              <a:rPr lang="en-US" sz="54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vi-VN" sz="54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 m × 8 được kết quả là:</a:t>
            </a:r>
          </a:p>
        </p:txBody>
      </p:sp>
      <p:pic>
        <p:nvPicPr>
          <p:cNvPr id="35" name="Picture 12" descr="Káº¿t quáº£ hÃ¬nh áº£nh cho win text gif"/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21" y="1935794"/>
            <a:ext cx="4850825" cy="48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20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1 -2.96296E-6 " pathEditMode="relative" rAng="0" ptsTypes="AA">
                                      <p:cBhvr>
                                        <p:cTn id="67" dur="3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022E-16 L -1 1.11022E-16 " pathEditMode="relative" rAng="0" ptsTypes="AA">
                                      <p:cBhvr>
                                        <p:cTn id="69" dur="3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7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9" grpId="0"/>
      <p:bldP spid="29" grpId="1"/>
    </p:bldLst>
  </p:timing>
</p:sld>
</file>

<file path=ppt/theme/theme1.xml><?xml version="1.0" encoding="utf-8"?>
<a:theme xmlns:a="http://schemas.openxmlformats.org/drawingml/2006/main" name="Math Subject for Elementary - 3rd Grade: Operations and Algebraic Thinking by Slidesgo">
  <a:themeElements>
    <a:clrScheme name="Simple Light">
      <a:dk1>
        <a:srgbClr val="191919"/>
      </a:dk1>
      <a:lt1>
        <a:srgbClr val="FFFFFF"/>
      </a:lt1>
      <a:dk2>
        <a:srgbClr val="B1E9FF"/>
      </a:dk2>
      <a:lt2>
        <a:srgbClr val="F59620"/>
      </a:lt2>
      <a:accent1>
        <a:srgbClr val="CB374D"/>
      </a:accent1>
      <a:accent2>
        <a:srgbClr val="7FB5E5"/>
      </a:accent2>
      <a:accent3>
        <a:srgbClr val="F06546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670</Words>
  <Application>Microsoft Office PowerPoint</Application>
  <PresentationFormat>Widescreen</PresentationFormat>
  <Paragraphs>119</Paragraphs>
  <Slides>29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Calibri Light</vt:lpstr>
      <vt:lpstr>Cambria</vt:lpstr>
      <vt:lpstr>Happy Monkey</vt:lpstr>
      <vt:lpstr>iCiel Gotham Ultra</vt:lpstr>
      <vt:lpstr>Roboto Condensed Light</vt:lpstr>
      <vt:lpstr>UTM Bell</vt:lpstr>
      <vt:lpstr>Math Subject for Elementary - 3rd Grade: Operations and Algebraic Thinking by Slidesgo</vt:lpstr>
      <vt:lpstr>Office Theme</vt:lpstr>
      <vt:lpstr>1_Office Theme</vt:lpstr>
      <vt:lpstr>PowerPoint Presentation</vt:lpstr>
      <vt:lpstr>KHỞI ĐỘNG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Khám phá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HOẠT ĐỘNG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VẬN DỤNG</vt:lpstr>
      <vt:lpstr>PowerPoint Presentation</vt:lpstr>
      <vt:lpstr>PowerPoint Presentation</vt:lpstr>
      <vt:lpstr>Dặn dò - Ôn lại nội dung bài học - Chuẩn bị bài mới</vt:lpstr>
      <vt:lpstr>Chúc các em học tốt!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Nhan Nguyen</cp:lastModifiedBy>
  <cp:revision>39</cp:revision>
  <dcterms:created xsi:type="dcterms:W3CDTF">2024-06-11T03:00:20Z</dcterms:created>
  <dcterms:modified xsi:type="dcterms:W3CDTF">2024-09-28T13:31:35Z</dcterms:modified>
</cp:coreProperties>
</file>